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1" r:id="rId5"/>
    <p:sldId id="257" r:id="rId6"/>
    <p:sldId id="286" r:id="rId7"/>
    <p:sldId id="277" r:id="rId8"/>
    <p:sldId id="283" r:id="rId9"/>
    <p:sldId id="296" r:id="rId10"/>
    <p:sldId id="302" r:id="rId11"/>
    <p:sldId id="304" r:id="rId12"/>
    <p:sldId id="291" r:id="rId13"/>
    <p:sldId id="294" r:id="rId14"/>
    <p:sldId id="288" r:id="rId15"/>
    <p:sldId id="298" r:id="rId16"/>
    <p:sldId id="300" r:id="rId17"/>
    <p:sldId id="299" r:id="rId18"/>
    <p:sldId id="284" r:id="rId19"/>
    <p:sldId id="260" r:id="rId20"/>
    <p:sldId id="282" r:id="rId21"/>
    <p:sldId id="303" r:id="rId22"/>
    <p:sldId id="301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29B"/>
    <a:srgbClr val="0D3047"/>
    <a:srgbClr val="0B2B41"/>
    <a:srgbClr val="114263"/>
    <a:srgbClr val="401918"/>
    <a:srgbClr val="731F1C"/>
    <a:srgbClr val="AB678E"/>
    <a:srgbClr val="B2606E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125C5-FF6E-4027-8EE9-772CCF8435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3621A1-070A-417D-8963-32E3C42BD65A}">
      <dgm:prSet phldrT="[Texte]" custT="1"/>
      <dgm:spPr/>
      <dgm:t>
        <a:bodyPr/>
        <a:lstStyle/>
        <a:p>
          <a:r>
            <a:rPr lang="fr-FR" sz="2800" dirty="0" smtClean="0"/>
            <a:t>Choix d’une discipline l’année de la terminale</a:t>
          </a:r>
          <a:endParaRPr lang="fr-FR" sz="2800" dirty="0"/>
        </a:p>
      </dgm:t>
    </dgm:pt>
    <dgm:pt modelId="{448E2A13-F9AB-45CF-84C5-342E3D1C794F}" type="parTrans" cxnId="{9C9522F5-463A-43BB-BD8C-2B76C2B4ACA5}">
      <dgm:prSet/>
      <dgm:spPr/>
      <dgm:t>
        <a:bodyPr/>
        <a:lstStyle/>
        <a:p>
          <a:endParaRPr lang="fr-FR"/>
        </a:p>
      </dgm:t>
    </dgm:pt>
    <dgm:pt modelId="{FA0B7310-8636-4BAA-9193-DE6CEB744926}" type="sibTrans" cxnId="{9C9522F5-463A-43BB-BD8C-2B76C2B4ACA5}">
      <dgm:prSet/>
      <dgm:spPr/>
      <dgm:t>
        <a:bodyPr/>
        <a:lstStyle/>
        <a:p>
          <a:endParaRPr lang="fr-FR"/>
        </a:p>
      </dgm:t>
    </dgm:pt>
    <dgm:pt modelId="{0A8430FD-7C88-4F91-8B4E-315852E59976}">
      <dgm:prSet phldrT="[Texte]" custT="1"/>
      <dgm:spPr/>
      <dgm:t>
        <a:bodyPr/>
        <a:lstStyle/>
        <a:p>
          <a:r>
            <a:rPr lang="fr-FR" sz="2800" dirty="0" smtClean="0"/>
            <a:t>Choix professionnel en partie différé</a:t>
          </a:r>
          <a:endParaRPr lang="fr-FR" sz="2800" dirty="0"/>
        </a:p>
      </dgm:t>
    </dgm:pt>
    <dgm:pt modelId="{697AC5BC-7EBE-4BF3-BA96-3DDBCDFD1034}" type="parTrans" cxnId="{B1FB842C-72E9-4762-AAD4-9C4E8FCD9BC5}">
      <dgm:prSet/>
      <dgm:spPr/>
      <dgm:t>
        <a:bodyPr/>
        <a:lstStyle/>
        <a:p>
          <a:endParaRPr lang="fr-FR"/>
        </a:p>
      </dgm:t>
    </dgm:pt>
    <dgm:pt modelId="{81D59377-33F7-4EC1-85C0-8F85AC8D9458}" type="sibTrans" cxnId="{B1FB842C-72E9-4762-AAD4-9C4E8FCD9BC5}">
      <dgm:prSet/>
      <dgm:spPr/>
      <dgm:t>
        <a:bodyPr/>
        <a:lstStyle/>
        <a:p>
          <a:endParaRPr lang="fr-FR"/>
        </a:p>
      </dgm:t>
    </dgm:pt>
    <dgm:pt modelId="{1673465E-33C0-4160-84D3-BEB6F748B9AF}" type="pres">
      <dgm:prSet presAssocID="{152125C5-FF6E-4027-8EE9-772CCF84352E}" presName="Name0" presStyleCnt="0">
        <dgm:presLayoutVars>
          <dgm:dir/>
          <dgm:resizeHandles val="exact"/>
        </dgm:presLayoutVars>
      </dgm:prSet>
      <dgm:spPr/>
    </dgm:pt>
    <dgm:pt modelId="{A22125BF-70BF-4330-8349-30BE43621A87}" type="pres">
      <dgm:prSet presAssocID="{643621A1-070A-417D-8963-32E3C42BD65A}" presName="node" presStyleLbl="node1" presStyleIdx="0" presStyleCnt="2" custScaleX="77145" custScaleY="58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DC5F61-303D-46CA-983D-453BF14BDBBF}" type="pres">
      <dgm:prSet presAssocID="{FA0B7310-8636-4BAA-9193-DE6CEB744926}" presName="sibTrans" presStyleLbl="sibTrans2D1" presStyleIdx="0" presStyleCnt="1"/>
      <dgm:spPr/>
      <dgm:t>
        <a:bodyPr/>
        <a:lstStyle/>
        <a:p>
          <a:endParaRPr lang="fr-FR"/>
        </a:p>
      </dgm:t>
    </dgm:pt>
    <dgm:pt modelId="{43E157E7-3CF6-4206-B0E6-1D0FFF079DE9}" type="pres">
      <dgm:prSet presAssocID="{FA0B7310-8636-4BAA-9193-DE6CEB744926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FA96C41B-C72A-4D54-BC96-83B5865C8496}" type="pres">
      <dgm:prSet presAssocID="{0A8430FD-7C88-4F91-8B4E-315852E59976}" presName="node" presStyleLbl="node1" presStyleIdx="1" presStyleCnt="2" custScaleX="65330" custScaleY="859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94AC73-FFA4-4A73-B06F-BF184DA7A4CB}" type="presOf" srcId="{643621A1-070A-417D-8963-32E3C42BD65A}" destId="{A22125BF-70BF-4330-8349-30BE43621A87}" srcOrd="0" destOrd="0" presId="urn:microsoft.com/office/officeart/2005/8/layout/process1"/>
    <dgm:cxn modelId="{A4B86787-76E5-40C9-A7BB-258D4D3F4220}" type="presOf" srcId="{FA0B7310-8636-4BAA-9193-DE6CEB744926}" destId="{1CDC5F61-303D-46CA-983D-453BF14BDBBF}" srcOrd="0" destOrd="0" presId="urn:microsoft.com/office/officeart/2005/8/layout/process1"/>
    <dgm:cxn modelId="{9C9522F5-463A-43BB-BD8C-2B76C2B4ACA5}" srcId="{152125C5-FF6E-4027-8EE9-772CCF84352E}" destId="{643621A1-070A-417D-8963-32E3C42BD65A}" srcOrd="0" destOrd="0" parTransId="{448E2A13-F9AB-45CF-84C5-342E3D1C794F}" sibTransId="{FA0B7310-8636-4BAA-9193-DE6CEB744926}"/>
    <dgm:cxn modelId="{87A0ED6F-F1AC-4D4A-BFAF-A05F3114038C}" type="presOf" srcId="{FA0B7310-8636-4BAA-9193-DE6CEB744926}" destId="{43E157E7-3CF6-4206-B0E6-1D0FFF079DE9}" srcOrd="1" destOrd="0" presId="urn:microsoft.com/office/officeart/2005/8/layout/process1"/>
    <dgm:cxn modelId="{6BE5E7A6-57B8-4077-94F9-B31CAB7E9ED1}" type="presOf" srcId="{152125C5-FF6E-4027-8EE9-772CCF84352E}" destId="{1673465E-33C0-4160-84D3-BEB6F748B9AF}" srcOrd="0" destOrd="0" presId="urn:microsoft.com/office/officeart/2005/8/layout/process1"/>
    <dgm:cxn modelId="{B1FB842C-72E9-4762-AAD4-9C4E8FCD9BC5}" srcId="{152125C5-FF6E-4027-8EE9-772CCF84352E}" destId="{0A8430FD-7C88-4F91-8B4E-315852E59976}" srcOrd="1" destOrd="0" parTransId="{697AC5BC-7EBE-4BF3-BA96-3DDBCDFD1034}" sibTransId="{81D59377-33F7-4EC1-85C0-8F85AC8D9458}"/>
    <dgm:cxn modelId="{76BFF44D-3A4C-4A40-836A-D8FD07AD09F0}" type="presOf" srcId="{0A8430FD-7C88-4F91-8B4E-315852E59976}" destId="{FA96C41B-C72A-4D54-BC96-83B5865C8496}" srcOrd="0" destOrd="0" presId="urn:microsoft.com/office/officeart/2005/8/layout/process1"/>
    <dgm:cxn modelId="{3298FA9A-C51B-4165-B280-8DF3558C8D5A}" type="presParOf" srcId="{1673465E-33C0-4160-84D3-BEB6F748B9AF}" destId="{A22125BF-70BF-4330-8349-30BE43621A87}" srcOrd="0" destOrd="0" presId="urn:microsoft.com/office/officeart/2005/8/layout/process1"/>
    <dgm:cxn modelId="{4985C558-6CFF-4877-AA38-ECD80B3C8C2D}" type="presParOf" srcId="{1673465E-33C0-4160-84D3-BEB6F748B9AF}" destId="{1CDC5F61-303D-46CA-983D-453BF14BDBBF}" srcOrd="1" destOrd="0" presId="urn:microsoft.com/office/officeart/2005/8/layout/process1"/>
    <dgm:cxn modelId="{83531E1B-6926-41B6-A395-D63864E5C937}" type="presParOf" srcId="{1CDC5F61-303D-46CA-983D-453BF14BDBBF}" destId="{43E157E7-3CF6-4206-B0E6-1D0FFF079DE9}" srcOrd="0" destOrd="0" presId="urn:microsoft.com/office/officeart/2005/8/layout/process1"/>
    <dgm:cxn modelId="{6F212199-A984-4426-A966-07712142A85C}" type="presParOf" srcId="{1673465E-33C0-4160-84D3-BEB6F748B9AF}" destId="{FA96C41B-C72A-4D54-BC96-83B5865C849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30C64-8430-48DB-92A9-A878B35F7E1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1E1BB36-584E-4993-B684-312343E36986}">
      <dgm:prSet phldrT="[Texte]"/>
      <dgm:spPr/>
      <dgm:t>
        <a:bodyPr/>
        <a:lstStyle/>
        <a:p>
          <a:r>
            <a:rPr lang="fr-FR" dirty="0" smtClean="0"/>
            <a:t>3 GRADES</a:t>
          </a:r>
          <a:endParaRPr lang="fr-FR" dirty="0"/>
        </a:p>
      </dgm:t>
    </dgm:pt>
    <dgm:pt modelId="{4AED0225-1D46-46D3-A8FD-3D9285F796D7}" type="parTrans" cxnId="{B2666450-3615-43CD-97DE-5B6E1D36E4FC}">
      <dgm:prSet/>
      <dgm:spPr/>
      <dgm:t>
        <a:bodyPr/>
        <a:lstStyle/>
        <a:p>
          <a:endParaRPr lang="fr-FR"/>
        </a:p>
      </dgm:t>
    </dgm:pt>
    <dgm:pt modelId="{7A3EE2CF-932E-468B-85D2-890E45F7AF4D}" type="sibTrans" cxnId="{B2666450-3615-43CD-97DE-5B6E1D36E4FC}">
      <dgm:prSet/>
      <dgm:spPr/>
      <dgm:t>
        <a:bodyPr/>
        <a:lstStyle/>
        <a:p>
          <a:endParaRPr lang="fr-FR"/>
        </a:p>
      </dgm:t>
    </dgm:pt>
    <dgm:pt modelId="{C73AC24C-12A5-4A11-AF0C-4660557FAC93}">
      <dgm:prSet phldrT="[Texte]"/>
      <dgm:spPr/>
      <dgm:t>
        <a:bodyPr/>
        <a:lstStyle/>
        <a:p>
          <a:pPr algn="ctr"/>
          <a:r>
            <a:rPr lang="fr-FR" dirty="0" smtClean="0"/>
            <a:t>L-M-D ou 3-5-8</a:t>
          </a:r>
        </a:p>
        <a:p>
          <a:pPr algn="ctr"/>
          <a:r>
            <a:rPr lang="fr-FR" dirty="0" smtClean="0"/>
            <a:t>Licence</a:t>
          </a:r>
        </a:p>
        <a:p>
          <a:pPr algn="ctr"/>
          <a:r>
            <a:rPr lang="fr-FR" dirty="0" smtClean="0"/>
            <a:t>Master</a:t>
          </a:r>
        </a:p>
        <a:p>
          <a:pPr algn="ctr"/>
          <a:r>
            <a:rPr lang="fr-FR" dirty="0" smtClean="0"/>
            <a:t>Doctorat</a:t>
          </a:r>
        </a:p>
        <a:p>
          <a:pPr algn="ctr"/>
          <a:endParaRPr lang="fr-FR" dirty="0" smtClean="0"/>
        </a:p>
        <a:p>
          <a:pPr algn="ctr"/>
          <a:r>
            <a:rPr lang="fr-FR" dirty="0" smtClean="0"/>
            <a:t>Diplômes nationaux reconnus en Europe</a:t>
          </a:r>
        </a:p>
      </dgm:t>
    </dgm:pt>
    <dgm:pt modelId="{12E16408-8A7E-49DB-81A0-2CC1867E6B52}" type="parTrans" cxnId="{0C98344F-3500-44D7-9FD0-C322D115CB0C}">
      <dgm:prSet/>
      <dgm:spPr/>
      <dgm:t>
        <a:bodyPr/>
        <a:lstStyle/>
        <a:p>
          <a:endParaRPr lang="fr-FR"/>
        </a:p>
      </dgm:t>
    </dgm:pt>
    <dgm:pt modelId="{B1EEF954-36E1-4F9F-931A-49C4EA03E0C5}" type="sibTrans" cxnId="{0C98344F-3500-44D7-9FD0-C322D115CB0C}">
      <dgm:prSet/>
      <dgm:spPr/>
      <dgm:t>
        <a:bodyPr/>
        <a:lstStyle/>
        <a:p>
          <a:endParaRPr lang="fr-FR"/>
        </a:p>
      </dgm:t>
    </dgm:pt>
    <dgm:pt modelId="{E01FAB10-C717-476C-9A4A-39161436DFC9}">
      <dgm:prSet phldrT="[Texte]"/>
      <dgm:spPr/>
      <dgm:t>
        <a:bodyPr/>
        <a:lstStyle/>
        <a:p>
          <a:r>
            <a:rPr lang="fr-FR" dirty="0" smtClean="0"/>
            <a:t>4 DOMAINES</a:t>
          </a:r>
          <a:endParaRPr lang="fr-FR" dirty="0"/>
        </a:p>
      </dgm:t>
    </dgm:pt>
    <dgm:pt modelId="{8703A91D-8EC6-49BA-85C6-5F3FFF15BA80}" type="parTrans" cxnId="{8CBA925C-7401-476A-9016-A8A3319F306B}">
      <dgm:prSet/>
      <dgm:spPr/>
      <dgm:t>
        <a:bodyPr/>
        <a:lstStyle/>
        <a:p>
          <a:endParaRPr lang="fr-FR"/>
        </a:p>
      </dgm:t>
    </dgm:pt>
    <dgm:pt modelId="{D4CD276B-864D-4034-BF97-2DDD93F4981B}" type="sibTrans" cxnId="{8CBA925C-7401-476A-9016-A8A3319F306B}">
      <dgm:prSet/>
      <dgm:spPr/>
      <dgm:t>
        <a:bodyPr/>
        <a:lstStyle/>
        <a:p>
          <a:endParaRPr lang="fr-FR"/>
        </a:p>
      </dgm:t>
    </dgm:pt>
    <dgm:pt modelId="{F314CF34-8F13-4F7F-A00D-40F60A9172B8}">
      <dgm:prSet phldrT="[Texte]"/>
      <dgm:spPr/>
      <dgm:t>
        <a:bodyPr/>
        <a:lstStyle/>
        <a:p>
          <a:r>
            <a:rPr lang="fr-FR" dirty="0" smtClean="0"/>
            <a:t>- Arts, lettres et langues</a:t>
          </a:r>
        </a:p>
        <a:p>
          <a:r>
            <a:rPr lang="fr-FR" dirty="0" smtClean="0"/>
            <a:t>- Droit, économie et gestion</a:t>
          </a:r>
        </a:p>
        <a:p>
          <a:r>
            <a:rPr lang="fr-FR" dirty="0" smtClean="0"/>
            <a:t>- Sciences humaines et sociales</a:t>
          </a:r>
        </a:p>
        <a:p>
          <a:r>
            <a:rPr lang="fr-FR" dirty="0" smtClean="0"/>
            <a:t>- Sciences, technologies et santé</a:t>
          </a:r>
        </a:p>
        <a:p>
          <a:r>
            <a:rPr lang="fr-FR" i="1" dirty="0" smtClean="0"/>
            <a:t>Mentions déclinées en Parcours</a:t>
          </a:r>
        </a:p>
        <a:p>
          <a:endParaRPr lang="fr-FR" dirty="0"/>
        </a:p>
      </dgm:t>
    </dgm:pt>
    <dgm:pt modelId="{63097FEF-A72D-480E-B9A3-0A3CFD6669AD}" type="parTrans" cxnId="{94B21356-3E3E-4F68-BA59-46CC1439F458}">
      <dgm:prSet/>
      <dgm:spPr/>
      <dgm:t>
        <a:bodyPr/>
        <a:lstStyle/>
        <a:p>
          <a:endParaRPr lang="fr-FR"/>
        </a:p>
      </dgm:t>
    </dgm:pt>
    <dgm:pt modelId="{EEB2114B-FE6A-4A33-88B9-0924CA821F9C}" type="sibTrans" cxnId="{94B21356-3E3E-4F68-BA59-46CC1439F458}">
      <dgm:prSet/>
      <dgm:spPr/>
      <dgm:t>
        <a:bodyPr/>
        <a:lstStyle/>
        <a:p>
          <a:endParaRPr lang="fr-FR"/>
        </a:p>
      </dgm:t>
    </dgm:pt>
    <dgm:pt modelId="{A2E6418E-3E76-45B6-AB07-9696A0BE32F0}">
      <dgm:prSet phldrT="[Texte]"/>
      <dgm:spPr/>
      <dgm:t>
        <a:bodyPr/>
        <a:lstStyle/>
        <a:p>
          <a:r>
            <a:rPr lang="fr-FR" dirty="0" smtClean="0"/>
            <a:t>DIVERS</a:t>
          </a:r>
          <a:endParaRPr lang="fr-FR" dirty="0"/>
        </a:p>
      </dgm:t>
    </dgm:pt>
    <dgm:pt modelId="{75668001-36D6-44D6-A86C-6E50F202FA59}" type="parTrans" cxnId="{286A3ACC-ED8E-4C2D-87B3-0053D090C5CC}">
      <dgm:prSet/>
      <dgm:spPr/>
      <dgm:t>
        <a:bodyPr/>
        <a:lstStyle/>
        <a:p>
          <a:endParaRPr lang="fr-FR"/>
        </a:p>
      </dgm:t>
    </dgm:pt>
    <dgm:pt modelId="{10B2BE46-C78E-4CED-9F20-EBD81F942019}" type="sibTrans" cxnId="{286A3ACC-ED8E-4C2D-87B3-0053D090C5CC}">
      <dgm:prSet/>
      <dgm:spPr/>
      <dgm:t>
        <a:bodyPr/>
        <a:lstStyle/>
        <a:p>
          <a:endParaRPr lang="fr-FR"/>
        </a:p>
      </dgm:t>
    </dgm:pt>
    <dgm:pt modelId="{B7A2DC51-DF75-4963-B1FD-E46C47078FE7}">
      <dgm:prSet phldrT="[Texte]"/>
      <dgm:spPr/>
      <dgm:t>
        <a:bodyPr/>
        <a:lstStyle/>
        <a:p>
          <a:r>
            <a:rPr lang="fr-FR" dirty="0" smtClean="0"/>
            <a:t>- S’informer sur les contenus et les exigences des licences</a:t>
          </a:r>
        </a:p>
        <a:p>
          <a:r>
            <a:rPr lang="fr-FR" dirty="0" smtClean="0"/>
            <a:t>- 20 à 25 heures de cours par semaine (CM-TD-TP)</a:t>
          </a:r>
        </a:p>
        <a:p>
          <a:r>
            <a:rPr lang="fr-FR" dirty="0" smtClean="0"/>
            <a:t>- Autonomie – Organisation</a:t>
          </a:r>
        </a:p>
        <a:p>
          <a:r>
            <a:rPr lang="fr-FR" dirty="0" smtClean="0"/>
            <a:t>- Goût pour la théorie et les recherches personnelles</a:t>
          </a:r>
        </a:p>
        <a:p>
          <a:endParaRPr lang="fr-FR" dirty="0"/>
        </a:p>
      </dgm:t>
    </dgm:pt>
    <dgm:pt modelId="{52603330-C89B-4D4F-88C6-E68EDB9C92A2}" type="parTrans" cxnId="{6E135053-B6A8-4540-B0ED-125A85287FE7}">
      <dgm:prSet/>
      <dgm:spPr/>
      <dgm:t>
        <a:bodyPr/>
        <a:lstStyle/>
        <a:p>
          <a:endParaRPr lang="fr-FR"/>
        </a:p>
      </dgm:t>
    </dgm:pt>
    <dgm:pt modelId="{76924F75-4681-4C74-9951-CCCB8A671BD0}" type="sibTrans" cxnId="{6E135053-B6A8-4540-B0ED-125A85287FE7}">
      <dgm:prSet/>
      <dgm:spPr/>
      <dgm:t>
        <a:bodyPr/>
        <a:lstStyle/>
        <a:p>
          <a:endParaRPr lang="fr-FR"/>
        </a:p>
      </dgm:t>
    </dgm:pt>
    <dgm:pt modelId="{3383FEBE-7A1C-4E71-B360-E3B107F82B8B}" type="pres">
      <dgm:prSet presAssocID="{34A30C64-8430-48DB-92A9-A878B35F7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9A9919-DD63-4CC8-86EC-753E804FAC5C}" type="pres">
      <dgm:prSet presAssocID="{31E1BB36-584E-4993-B684-312343E36986}" presName="compositeNode" presStyleCnt="0">
        <dgm:presLayoutVars>
          <dgm:bulletEnabled val="1"/>
        </dgm:presLayoutVars>
      </dgm:prSet>
      <dgm:spPr/>
    </dgm:pt>
    <dgm:pt modelId="{C53AEFB8-0953-4A37-BF1B-0BEB7E3ECFD0}" type="pres">
      <dgm:prSet presAssocID="{31E1BB36-584E-4993-B684-312343E36986}" presName="bgRect" presStyleLbl="node1" presStyleIdx="0" presStyleCnt="3" custLinFactNeighborX="-531"/>
      <dgm:spPr/>
      <dgm:t>
        <a:bodyPr/>
        <a:lstStyle/>
        <a:p>
          <a:endParaRPr lang="fr-FR"/>
        </a:p>
      </dgm:t>
    </dgm:pt>
    <dgm:pt modelId="{27C77F3A-4488-446F-85D9-6C4B6B311858}" type="pres">
      <dgm:prSet presAssocID="{31E1BB36-584E-4993-B684-312343E3698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28BE42-927F-4114-A5C8-B0BF1B71DC76}" type="pres">
      <dgm:prSet presAssocID="{31E1BB36-584E-4993-B684-312343E3698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049D7-8C85-4D8A-BCE9-576E1FCCF9F9}" type="pres">
      <dgm:prSet presAssocID="{7A3EE2CF-932E-468B-85D2-890E45F7AF4D}" presName="hSp" presStyleCnt="0"/>
      <dgm:spPr/>
    </dgm:pt>
    <dgm:pt modelId="{F9A2A394-F46B-4213-9CF8-F644FB04041F}" type="pres">
      <dgm:prSet presAssocID="{7A3EE2CF-932E-468B-85D2-890E45F7AF4D}" presName="vProcSp" presStyleCnt="0"/>
      <dgm:spPr/>
    </dgm:pt>
    <dgm:pt modelId="{5AB1981F-032C-423F-B000-F9A04F9D2F9A}" type="pres">
      <dgm:prSet presAssocID="{7A3EE2CF-932E-468B-85D2-890E45F7AF4D}" presName="vSp1" presStyleCnt="0"/>
      <dgm:spPr/>
    </dgm:pt>
    <dgm:pt modelId="{D7E481E7-C61B-4CC4-B7EF-0AFAC2042796}" type="pres">
      <dgm:prSet presAssocID="{7A3EE2CF-932E-468B-85D2-890E45F7AF4D}" presName="simulatedConn" presStyleLbl="solidFgAcc1" presStyleIdx="0" presStyleCnt="2"/>
      <dgm:spPr/>
    </dgm:pt>
    <dgm:pt modelId="{B6CE444D-FE65-4E48-9ECC-8C9A8B5D4780}" type="pres">
      <dgm:prSet presAssocID="{7A3EE2CF-932E-468B-85D2-890E45F7AF4D}" presName="vSp2" presStyleCnt="0"/>
      <dgm:spPr/>
    </dgm:pt>
    <dgm:pt modelId="{C107DC3F-20A8-4090-915A-BE955082E5B7}" type="pres">
      <dgm:prSet presAssocID="{7A3EE2CF-932E-468B-85D2-890E45F7AF4D}" presName="sibTrans" presStyleCnt="0"/>
      <dgm:spPr/>
    </dgm:pt>
    <dgm:pt modelId="{1596B9B9-DA27-4C62-9F7D-C3926E76F8DC}" type="pres">
      <dgm:prSet presAssocID="{E01FAB10-C717-476C-9A4A-39161436DFC9}" presName="compositeNode" presStyleCnt="0">
        <dgm:presLayoutVars>
          <dgm:bulletEnabled val="1"/>
        </dgm:presLayoutVars>
      </dgm:prSet>
      <dgm:spPr/>
    </dgm:pt>
    <dgm:pt modelId="{0F7DFE04-ABF1-4034-A16B-FB0C87BBBBA6}" type="pres">
      <dgm:prSet presAssocID="{E01FAB10-C717-476C-9A4A-39161436DFC9}" presName="bgRect" presStyleLbl="node1" presStyleIdx="1" presStyleCnt="3"/>
      <dgm:spPr/>
      <dgm:t>
        <a:bodyPr/>
        <a:lstStyle/>
        <a:p>
          <a:endParaRPr lang="fr-FR"/>
        </a:p>
      </dgm:t>
    </dgm:pt>
    <dgm:pt modelId="{C91D0D44-E859-4672-915C-00156FA1010E}" type="pres">
      <dgm:prSet presAssocID="{E01FAB10-C717-476C-9A4A-39161436DFC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28807B-46CE-4881-99FF-797E0045D3AC}" type="pres">
      <dgm:prSet presAssocID="{E01FAB10-C717-476C-9A4A-39161436DFC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F2FFE-007D-4839-9FF4-300651B226D9}" type="pres">
      <dgm:prSet presAssocID="{D4CD276B-864D-4034-BF97-2DDD93F4981B}" presName="hSp" presStyleCnt="0"/>
      <dgm:spPr/>
    </dgm:pt>
    <dgm:pt modelId="{395D4AB2-4B88-4180-ABED-B9F0D318E352}" type="pres">
      <dgm:prSet presAssocID="{D4CD276B-864D-4034-BF97-2DDD93F4981B}" presName="vProcSp" presStyleCnt="0"/>
      <dgm:spPr/>
    </dgm:pt>
    <dgm:pt modelId="{E4F082AA-4409-421D-B25B-6CA36DA6C0A7}" type="pres">
      <dgm:prSet presAssocID="{D4CD276B-864D-4034-BF97-2DDD93F4981B}" presName="vSp1" presStyleCnt="0"/>
      <dgm:spPr/>
    </dgm:pt>
    <dgm:pt modelId="{5C149EC0-F3CF-448B-97A6-A432449A63A2}" type="pres">
      <dgm:prSet presAssocID="{D4CD276B-864D-4034-BF97-2DDD93F4981B}" presName="simulatedConn" presStyleLbl="solidFgAcc1" presStyleIdx="1" presStyleCnt="2"/>
      <dgm:spPr/>
    </dgm:pt>
    <dgm:pt modelId="{FDDE48E4-808D-4A3B-BCE9-52F040B32B8E}" type="pres">
      <dgm:prSet presAssocID="{D4CD276B-864D-4034-BF97-2DDD93F4981B}" presName="vSp2" presStyleCnt="0"/>
      <dgm:spPr/>
    </dgm:pt>
    <dgm:pt modelId="{59E90740-532F-4909-8BFA-C3EB5F233B76}" type="pres">
      <dgm:prSet presAssocID="{D4CD276B-864D-4034-BF97-2DDD93F4981B}" presName="sibTrans" presStyleCnt="0"/>
      <dgm:spPr/>
    </dgm:pt>
    <dgm:pt modelId="{E441ABB5-2817-4572-A183-959D39984087}" type="pres">
      <dgm:prSet presAssocID="{A2E6418E-3E76-45B6-AB07-9696A0BE32F0}" presName="compositeNode" presStyleCnt="0">
        <dgm:presLayoutVars>
          <dgm:bulletEnabled val="1"/>
        </dgm:presLayoutVars>
      </dgm:prSet>
      <dgm:spPr/>
    </dgm:pt>
    <dgm:pt modelId="{9BD6F935-4D5E-409C-BBB9-7E385F22039A}" type="pres">
      <dgm:prSet presAssocID="{A2E6418E-3E76-45B6-AB07-9696A0BE32F0}" presName="bgRect" presStyleLbl="node1" presStyleIdx="2" presStyleCnt="3"/>
      <dgm:spPr/>
      <dgm:t>
        <a:bodyPr/>
        <a:lstStyle/>
        <a:p>
          <a:endParaRPr lang="fr-FR"/>
        </a:p>
      </dgm:t>
    </dgm:pt>
    <dgm:pt modelId="{D9169401-78F0-47CC-9579-24CE16CD19A6}" type="pres">
      <dgm:prSet presAssocID="{A2E6418E-3E76-45B6-AB07-9696A0BE32F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B4AB7-0DC6-42F8-8677-E7E1F3A217AB}" type="pres">
      <dgm:prSet presAssocID="{A2E6418E-3E76-45B6-AB07-9696A0BE32F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C468DD-A01B-4133-8626-768E63A2DD7A}" type="presOf" srcId="{E01FAB10-C717-476C-9A4A-39161436DFC9}" destId="{0F7DFE04-ABF1-4034-A16B-FB0C87BBBBA6}" srcOrd="0" destOrd="0" presId="urn:microsoft.com/office/officeart/2005/8/layout/hProcess7"/>
    <dgm:cxn modelId="{26D37931-6DB6-4551-90F1-B4C41956E4F9}" type="presOf" srcId="{C73AC24C-12A5-4A11-AF0C-4660557FAC93}" destId="{E228BE42-927F-4114-A5C8-B0BF1B71DC76}" srcOrd="0" destOrd="0" presId="urn:microsoft.com/office/officeart/2005/8/layout/hProcess7"/>
    <dgm:cxn modelId="{F5E2CE0A-F3AB-4CD8-9DDE-0741E42600F4}" type="presOf" srcId="{F314CF34-8F13-4F7F-A00D-40F60A9172B8}" destId="{DF28807B-46CE-4881-99FF-797E0045D3AC}" srcOrd="0" destOrd="0" presId="urn:microsoft.com/office/officeart/2005/8/layout/hProcess7"/>
    <dgm:cxn modelId="{5A0913A8-64F1-46FC-83B5-38460DAFD9DD}" type="presOf" srcId="{E01FAB10-C717-476C-9A4A-39161436DFC9}" destId="{C91D0D44-E859-4672-915C-00156FA1010E}" srcOrd="1" destOrd="0" presId="urn:microsoft.com/office/officeart/2005/8/layout/hProcess7"/>
    <dgm:cxn modelId="{94B21356-3E3E-4F68-BA59-46CC1439F458}" srcId="{E01FAB10-C717-476C-9A4A-39161436DFC9}" destId="{F314CF34-8F13-4F7F-A00D-40F60A9172B8}" srcOrd="0" destOrd="0" parTransId="{63097FEF-A72D-480E-B9A3-0A3CFD6669AD}" sibTransId="{EEB2114B-FE6A-4A33-88B9-0924CA821F9C}"/>
    <dgm:cxn modelId="{939005BD-171A-4D5D-AFD3-D2D5AA48417B}" type="presOf" srcId="{34A30C64-8430-48DB-92A9-A878B35F7E15}" destId="{3383FEBE-7A1C-4E71-B360-E3B107F82B8B}" srcOrd="0" destOrd="0" presId="urn:microsoft.com/office/officeart/2005/8/layout/hProcess7"/>
    <dgm:cxn modelId="{B8D8C61A-5919-4685-B1CD-FF7902F83B42}" type="presOf" srcId="{B7A2DC51-DF75-4963-B1FD-E46C47078FE7}" destId="{45BB4AB7-0DC6-42F8-8677-E7E1F3A217AB}" srcOrd="0" destOrd="0" presId="urn:microsoft.com/office/officeart/2005/8/layout/hProcess7"/>
    <dgm:cxn modelId="{0C98344F-3500-44D7-9FD0-C322D115CB0C}" srcId="{31E1BB36-584E-4993-B684-312343E36986}" destId="{C73AC24C-12A5-4A11-AF0C-4660557FAC93}" srcOrd="0" destOrd="0" parTransId="{12E16408-8A7E-49DB-81A0-2CC1867E6B52}" sibTransId="{B1EEF954-36E1-4F9F-931A-49C4EA03E0C5}"/>
    <dgm:cxn modelId="{286A3ACC-ED8E-4C2D-87B3-0053D090C5CC}" srcId="{34A30C64-8430-48DB-92A9-A878B35F7E15}" destId="{A2E6418E-3E76-45B6-AB07-9696A0BE32F0}" srcOrd="2" destOrd="0" parTransId="{75668001-36D6-44D6-A86C-6E50F202FA59}" sibTransId="{10B2BE46-C78E-4CED-9F20-EBD81F942019}"/>
    <dgm:cxn modelId="{25A382E2-728E-458B-9056-66B6B6100411}" type="presOf" srcId="{A2E6418E-3E76-45B6-AB07-9696A0BE32F0}" destId="{9BD6F935-4D5E-409C-BBB9-7E385F22039A}" srcOrd="0" destOrd="0" presId="urn:microsoft.com/office/officeart/2005/8/layout/hProcess7"/>
    <dgm:cxn modelId="{6E135053-B6A8-4540-B0ED-125A85287FE7}" srcId="{A2E6418E-3E76-45B6-AB07-9696A0BE32F0}" destId="{B7A2DC51-DF75-4963-B1FD-E46C47078FE7}" srcOrd="0" destOrd="0" parTransId="{52603330-C89B-4D4F-88C6-E68EDB9C92A2}" sibTransId="{76924F75-4681-4C74-9951-CCCB8A671BD0}"/>
    <dgm:cxn modelId="{B2666450-3615-43CD-97DE-5B6E1D36E4FC}" srcId="{34A30C64-8430-48DB-92A9-A878B35F7E15}" destId="{31E1BB36-584E-4993-B684-312343E36986}" srcOrd="0" destOrd="0" parTransId="{4AED0225-1D46-46D3-A8FD-3D9285F796D7}" sibTransId="{7A3EE2CF-932E-468B-85D2-890E45F7AF4D}"/>
    <dgm:cxn modelId="{8CBA925C-7401-476A-9016-A8A3319F306B}" srcId="{34A30C64-8430-48DB-92A9-A878B35F7E15}" destId="{E01FAB10-C717-476C-9A4A-39161436DFC9}" srcOrd="1" destOrd="0" parTransId="{8703A91D-8EC6-49BA-85C6-5F3FFF15BA80}" sibTransId="{D4CD276B-864D-4034-BF97-2DDD93F4981B}"/>
    <dgm:cxn modelId="{7EDB41F9-F378-4467-A68D-4BDAF4527EE2}" type="presOf" srcId="{31E1BB36-584E-4993-B684-312343E36986}" destId="{C53AEFB8-0953-4A37-BF1B-0BEB7E3ECFD0}" srcOrd="0" destOrd="0" presId="urn:microsoft.com/office/officeart/2005/8/layout/hProcess7"/>
    <dgm:cxn modelId="{63F74463-EF2D-4AB3-BE5B-9C6DA776F2B5}" type="presOf" srcId="{31E1BB36-584E-4993-B684-312343E36986}" destId="{27C77F3A-4488-446F-85D9-6C4B6B311858}" srcOrd="1" destOrd="0" presId="urn:microsoft.com/office/officeart/2005/8/layout/hProcess7"/>
    <dgm:cxn modelId="{2DFD21E5-D633-4E84-B6D2-D628C8338D76}" type="presOf" srcId="{A2E6418E-3E76-45B6-AB07-9696A0BE32F0}" destId="{D9169401-78F0-47CC-9579-24CE16CD19A6}" srcOrd="1" destOrd="0" presId="urn:microsoft.com/office/officeart/2005/8/layout/hProcess7"/>
    <dgm:cxn modelId="{C2A2AB0D-E313-4E18-B3BC-788A0691462B}" type="presParOf" srcId="{3383FEBE-7A1C-4E71-B360-E3B107F82B8B}" destId="{1D9A9919-DD63-4CC8-86EC-753E804FAC5C}" srcOrd="0" destOrd="0" presId="urn:microsoft.com/office/officeart/2005/8/layout/hProcess7"/>
    <dgm:cxn modelId="{5DA247CC-C15E-4090-BB4B-694BC306D453}" type="presParOf" srcId="{1D9A9919-DD63-4CC8-86EC-753E804FAC5C}" destId="{C53AEFB8-0953-4A37-BF1B-0BEB7E3ECFD0}" srcOrd="0" destOrd="0" presId="urn:microsoft.com/office/officeart/2005/8/layout/hProcess7"/>
    <dgm:cxn modelId="{3017E46E-B03A-4ACC-8A36-87B026762183}" type="presParOf" srcId="{1D9A9919-DD63-4CC8-86EC-753E804FAC5C}" destId="{27C77F3A-4488-446F-85D9-6C4B6B311858}" srcOrd="1" destOrd="0" presId="urn:microsoft.com/office/officeart/2005/8/layout/hProcess7"/>
    <dgm:cxn modelId="{300D0E18-029C-46F2-A4DF-D1060CAE1CA9}" type="presParOf" srcId="{1D9A9919-DD63-4CC8-86EC-753E804FAC5C}" destId="{E228BE42-927F-4114-A5C8-B0BF1B71DC76}" srcOrd="2" destOrd="0" presId="urn:microsoft.com/office/officeart/2005/8/layout/hProcess7"/>
    <dgm:cxn modelId="{5324D57B-7310-4002-BCC1-7B9F0470F041}" type="presParOf" srcId="{3383FEBE-7A1C-4E71-B360-E3B107F82B8B}" destId="{47F049D7-8C85-4D8A-BCE9-576E1FCCF9F9}" srcOrd="1" destOrd="0" presId="urn:microsoft.com/office/officeart/2005/8/layout/hProcess7"/>
    <dgm:cxn modelId="{254405CA-AFE5-4B11-9B5B-EF5506FC62B9}" type="presParOf" srcId="{3383FEBE-7A1C-4E71-B360-E3B107F82B8B}" destId="{F9A2A394-F46B-4213-9CF8-F644FB04041F}" srcOrd="2" destOrd="0" presId="urn:microsoft.com/office/officeart/2005/8/layout/hProcess7"/>
    <dgm:cxn modelId="{8997BBFD-CF57-4A63-8ECA-D7B4D3AEDE29}" type="presParOf" srcId="{F9A2A394-F46B-4213-9CF8-F644FB04041F}" destId="{5AB1981F-032C-423F-B000-F9A04F9D2F9A}" srcOrd="0" destOrd="0" presId="urn:microsoft.com/office/officeart/2005/8/layout/hProcess7"/>
    <dgm:cxn modelId="{294EE19A-10AB-4025-8CCE-F01046A54AC9}" type="presParOf" srcId="{F9A2A394-F46B-4213-9CF8-F644FB04041F}" destId="{D7E481E7-C61B-4CC4-B7EF-0AFAC2042796}" srcOrd="1" destOrd="0" presId="urn:microsoft.com/office/officeart/2005/8/layout/hProcess7"/>
    <dgm:cxn modelId="{50715D06-E115-4919-A700-AD523E95D124}" type="presParOf" srcId="{F9A2A394-F46B-4213-9CF8-F644FB04041F}" destId="{B6CE444D-FE65-4E48-9ECC-8C9A8B5D4780}" srcOrd="2" destOrd="0" presId="urn:microsoft.com/office/officeart/2005/8/layout/hProcess7"/>
    <dgm:cxn modelId="{28C1B33D-7DB5-42F0-A463-B925A73E9DF8}" type="presParOf" srcId="{3383FEBE-7A1C-4E71-B360-E3B107F82B8B}" destId="{C107DC3F-20A8-4090-915A-BE955082E5B7}" srcOrd="3" destOrd="0" presId="urn:microsoft.com/office/officeart/2005/8/layout/hProcess7"/>
    <dgm:cxn modelId="{C83FEA53-AC6A-4E8E-995D-E11DAEC4B33A}" type="presParOf" srcId="{3383FEBE-7A1C-4E71-B360-E3B107F82B8B}" destId="{1596B9B9-DA27-4C62-9F7D-C3926E76F8DC}" srcOrd="4" destOrd="0" presId="urn:microsoft.com/office/officeart/2005/8/layout/hProcess7"/>
    <dgm:cxn modelId="{DFF5CA8A-2E74-4B87-AC95-0A1B09830767}" type="presParOf" srcId="{1596B9B9-DA27-4C62-9F7D-C3926E76F8DC}" destId="{0F7DFE04-ABF1-4034-A16B-FB0C87BBBBA6}" srcOrd="0" destOrd="0" presId="urn:microsoft.com/office/officeart/2005/8/layout/hProcess7"/>
    <dgm:cxn modelId="{B01671C4-04E5-4EDF-94C4-D6E0306B717A}" type="presParOf" srcId="{1596B9B9-DA27-4C62-9F7D-C3926E76F8DC}" destId="{C91D0D44-E859-4672-915C-00156FA1010E}" srcOrd="1" destOrd="0" presId="urn:microsoft.com/office/officeart/2005/8/layout/hProcess7"/>
    <dgm:cxn modelId="{BDCEE7EC-3AC8-4D00-BA65-2CB9C761228C}" type="presParOf" srcId="{1596B9B9-DA27-4C62-9F7D-C3926E76F8DC}" destId="{DF28807B-46CE-4881-99FF-797E0045D3AC}" srcOrd="2" destOrd="0" presId="urn:microsoft.com/office/officeart/2005/8/layout/hProcess7"/>
    <dgm:cxn modelId="{62A90D4D-2C0E-44C0-8D84-D9C7ACCEB0DA}" type="presParOf" srcId="{3383FEBE-7A1C-4E71-B360-E3B107F82B8B}" destId="{59AF2FFE-007D-4839-9FF4-300651B226D9}" srcOrd="5" destOrd="0" presId="urn:microsoft.com/office/officeart/2005/8/layout/hProcess7"/>
    <dgm:cxn modelId="{E0091211-2414-4176-A9C7-67079B2B152A}" type="presParOf" srcId="{3383FEBE-7A1C-4E71-B360-E3B107F82B8B}" destId="{395D4AB2-4B88-4180-ABED-B9F0D318E352}" srcOrd="6" destOrd="0" presId="urn:microsoft.com/office/officeart/2005/8/layout/hProcess7"/>
    <dgm:cxn modelId="{8198E821-B25C-41EA-BA70-E9CB33F84B0F}" type="presParOf" srcId="{395D4AB2-4B88-4180-ABED-B9F0D318E352}" destId="{E4F082AA-4409-421D-B25B-6CA36DA6C0A7}" srcOrd="0" destOrd="0" presId="urn:microsoft.com/office/officeart/2005/8/layout/hProcess7"/>
    <dgm:cxn modelId="{196B743B-4199-465A-9AFA-9160FB92E59A}" type="presParOf" srcId="{395D4AB2-4B88-4180-ABED-B9F0D318E352}" destId="{5C149EC0-F3CF-448B-97A6-A432449A63A2}" srcOrd="1" destOrd="0" presId="urn:microsoft.com/office/officeart/2005/8/layout/hProcess7"/>
    <dgm:cxn modelId="{B8400784-E961-417E-85DE-C71CEF5F95CF}" type="presParOf" srcId="{395D4AB2-4B88-4180-ABED-B9F0D318E352}" destId="{FDDE48E4-808D-4A3B-BCE9-52F040B32B8E}" srcOrd="2" destOrd="0" presId="urn:microsoft.com/office/officeart/2005/8/layout/hProcess7"/>
    <dgm:cxn modelId="{568C280B-DC6A-4679-BC30-F8C8F98D3DAF}" type="presParOf" srcId="{3383FEBE-7A1C-4E71-B360-E3B107F82B8B}" destId="{59E90740-532F-4909-8BFA-C3EB5F233B76}" srcOrd="7" destOrd="0" presId="urn:microsoft.com/office/officeart/2005/8/layout/hProcess7"/>
    <dgm:cxn modelId="{C4A97C9E-9BB2-4D48-8B4D-A8C8482E25CE}" type="presParOf" srcId="{3383FEBE-7A1C-4E71-B360-E3B107F82B8B}" destId="{E441ABB5-2817-4572-A183-959D39984087}" srcOrd="8" destOrd="0" presId="urn:microsoft.com/office/officeart/2005/8/layout/hProcess7"/>
    <dgm:cxn modelId="{45220E31-3655-4FD0-9632-088C7D20F89B}" type="presParOf" srcId="{E441ABB5-2817-4572-A183-959D39984087}" destId="{9BD6F935-4D5E-409C-BBB9-7E385F22039A}" srcOrd="0" destOrd="0" presId="urn:microsoft.com/office/officeart/2005/8/layout/hProcess7"/>
    <dgm:cxn modelId="{11E41871-56BE-434E-94A9-30AC4A8ECE5F}" type="presParOf" srcId="{E441ABB5-2817-4572-A183-959D39984087}" destId="{D9169401-78F0-47CC-9579-24CE16CD19A6}" srcOrd="1" destOrd="0" presId="urn:microsoft.com/office/officeart/2005/8/layout/hProcess7"/>
    <dgm:cxn modelId="{726AAC8A-3C33-47FA-8FF1-248E86A253BD}" type="presParOf" srcId="{E441ABB5-2817-4572-A183-959D39984087}" destId="{45BB4AB7-0DC6-42F8-8677-E7E1F3A217A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154A1-B09D-4256-939C-689A5B0A14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933140-E2B6-4186-A9B1-3D0E83E16F55}">
      <dgm:prSet phldrT="[Texte]" custT="1"/>
      <dgm:spPr/>
      <dgm:t>
        <a:bodyPr/>
        <a:lstStyle/>
        <a:p>
          <a:r>
            <a:rPr lang="fr-FR" sz="3600" dirty="0" smtClean="0"/>
            <a:t>IEP</a:t>
          </a:r>
        </a:p>
        <a:p>
          <a:r>
            <a:rPr lang="fr-FR" sz="2400" dirty="0" smtClean="0"/>
            <a:t>Instituts d’Etudes Politiques</a:t>
          </a:r>
          <a:endParaRPr lang="fr-FR" sz="2400" dirty="0"/>
        </a:p>
      </dgm:t>
    </dgm:pt>
    <dgm:pt modelId="{E09DEBA5-8290-497C-B16E-A1908EAA6E5D}" type="parTrans" cxnId="{01D03392-4B0C-4499-AC6A-B49183CEFFAD}">
      <dgm:prSet/>
      <dgm:spPr/>
      <dgm:t>
        <a:bodyPr/>
        <a:lstStyle/>
        <a:p>
          <a:endParaRPr lang="fr-FR"/>
        </a:p>
      </dgm:t>
    </dgm:pt>
    <dgm:pt modelId="{ED55AF5C-3F78-4DE9-BE23-94BEEE2949AF}" type="sibTrans" cxnId="{01D03392-4B0C-4499-AC6A-B49183CEFFAD}">
      <dgm:prSet/>
      <dgm:spPr/>
      <dgm:t>
        <a:bodyPr/>
        <a:lstStyle/>
        <a:p>
          <a:endParaRPr lang="fr-FR"/>
        </a:p>
      </dgm:t>
    </dgm:pt>
    <dgm:pt modelId="{F2D0A885-2446-4407-92A5-3520ED92BCE5}">
      <dgm:prSet phldrT="[Texte]" custT="1"/>
      <dgm:spPr/>
      <dgm:t>
        <a:bodyPr/>
        <a:lstStyle/>
        <a:p>
          <a:pPr algn="just"/>
          <a:r>
            <a:rPr lang="fr-FR" altLang="fr-FR" sz="1100" b="0" dirty="0" smtClean="0">
              <a:solidFill>
                <a:schemeClr val="tx1"/>
              </a:solidFill>
              <a:latin typeface="+mn-lt"/>
            </a:rPr>
            <a:t>Premier cycle de 3 ans pluridisciplinaire + second cycle de 2 ans de spécialisation (Économie et finance, Communication, Politique économique et sociale, Droit, Relations internationales, Service public…)</a:t>
          </a:r>
          <a:r>
            <a:rPr lang="fr-FR" sz="1100" b="0" dirty="0" smtClean="0">
              <a:solidFill>
                <a:schemeClr val="tx1"/>
              </a:solidFill>
            </a:rPr>
            <a:t>r </a:t>
          </a:r>
          <a:endParaRPr lang="fr-FR" sz="1100" b="0" dirty="0">
            <a:solidFill>
              <a:schemeClr val="tx1"/>
            </a:solidFill>
          </a:endParaRPr>
        </a:p>
      </dgm:t>
    </dgm:pt>
    <dgm:pt modelId="{C39D83A9-9D4D-40EC-AA11-A84974083A9E}" type="parTrans" cxnId="{F4CCCA31-2A7B-4C00-959C-D4F7F853A72F}">
      <dgm:prSet/>
      <dgm:spPr/>
      <dgm:t>
        <a:bodyPr/>
        <a:lstStyle/>
        <a:p>
          <a:endParaRPr lang="fr-FR"/>
        </a:p>
      </dgm:t>
    </dgm:pt>
    <dgm:pt modelId="{60BC97CC-55ED-4BAF-90CD-E8AC840CDD57}" type="sibTrans" cxnId="{F4CCCA31-2A7B-4C00-959C-D4F7F853A72F}">
      <dgm:prSet/>
      <dgm:spPr/>
      <dgm:t>
        <a:bodyPr/>
        <a:lstStyle/>
        <a:p>
          <a:endParaRPr lang="fr-FR"/>
        </a:p>
      </dgm:t>
    </dgm:pt>
    <dgm:pt modelId="{2852C59F-DA33-4302-B828-391647B25861}">
      <dgm:prSet phldrT="[Texte]" custT="1"/>
      <dgm:spPr/>
      <dgm:t>
        <a:bodyPr/>
        <a:lstStyle/>
        <a:p>
          <a:pPr algn="just"/>
          <a:r>
            <a:rPr lang="fr-FR" altLang="fr-FR" sz="1100" b="0" dirty="0" smtClean="0">
              <a:solidFill>
                <a:schemeClr val="tx1"/>
              </a:solidFill>
              <a:latin typeface="+mn-lt"/>
            </a:rPr>
            <a:t>Débouchés professionnels : cadres du secteur privé et de la fonction publique, communication, médias, culture, journalisme, banque, finance, management, marketing, commerce, audit-conseil, recherche, enseignement, organisations internationales, administration publique…)</a:t>
          </a:r>
          <a:endParaRPr lang="fr-FR" sz="1100" b="0" dirty="0">
            <a:solidFill>
              <a:schemeClr val="tx1"/>
            </a:solidFill>
          </a:endParaRPr>
        </a:p>
      </dgm:t>
    </dgm:pt>
    <dgm:pt modelId="{985FFBD5-C407-4B23-8563-9B6A131C9EE1}" type="parTrans" cxnId="{98378EDD-C79B-4684-96DA-94ADB53E02D8}">
      <dgm:prSet/>
      <dgm:spPr/>
      <dgm:t>
        <a:bodyPr/>
        <a:lstStyle/>
        <a:p>
          <a:endParaRPr lang="fr-FR"/>
        </a:p>
      </dgm:t>
    </dgm:pt>
    <dgm:pt modelId="{923ED909-0978-4CE6-8245-2CABCCA1795D}" type="sibTrans" cxnId="{98378EDD-C79B-4684-96DA-94ADB53E02D8}">
      <dgm:prSet/>
      <dgm:spPr/>
      <dgm:t>
        <a:bodyPr/>
        <a:lstStyle/>
        <a:p>
          <a:endParaRPr lang="fr-FR"/>
        </a:p>
      </dgm:t>
    </dgm:pt>
    <dgm:pt modelId="{0E25DD96-7FA5-4FAC-BF62-91076578F219}">
      <dgm:prSet phldrT="[Texte]"/>
      <dgm:spPr/>
      <dgm:t>
        <a:bodyPr/>
        <a:lstStyle/>
        <a:p>
          <a:r>
            <a:rPr lang="fr-FR" dirty="0" smtClean="0"/>
            <a:t>Ecoles d’Ingénieurs</a:t>
          </a:r>
          <a:endParaRPr lang="fr-FR" dirty="0"/>
        </a:p>
      </dgm:t>
    </dgm:pt>
    <dgm:pt modelId="{F204F981-BB88-4CE5-83D4-F59C967F0167}" type="parTrans" cxnId="{42B3DD92-778B-4CF4-B6FB-3184C38F07F3}">
      <dgm:prSet/>
      <dgm:spPr/>
      <dgm:t>
        <a:bodyPr/>
        <a:lstStyle/>
        <a:p>
          <a:endParaRPr lang="fr-FR"/>
        </a:p>
      </dgm:t>
    </dgm:pt>
    <dgm:pt modelId="{3CFB2A07-040B-4810-92C9-CE2A05D90C87}" type="sibTrans" cxnId="{42B3DD92-778B-4CF4-B6FB-3184C38F07F3}">
      <dgm:prSet/>
      <dgm:spPr/>
      <dgm:t>
        <a:bodyPr/>
        <a:lstStyle/>
        <a:p>
          <a:endParaRPr lang="fr-FR"/>
        </a:p>
      </dgm:t>
    </dgm:pt>
    <dgm:pt modelId="{16C87288-13B0-4EDA-9978-095E35498E59}">
      <dgm:prSet phldrT="[Texte]" custT="1"/>
      <dgm:spPr/>
      <dgm:t>
        <a:bodyPr/>
        <a:lstStyle/>
        <a:p>
          <a:pPr algn="just"/>
          <a:r>
            <a:rPr lang="fr-FR" sz="1200" b="0" dirty="0" smtClean="0">
              <a:solidFill>
                <a:schemeClr val="tx1"/>
              </a:solidFill>
            </a:rPr>
            <a:t>Cycle préparatoire intégré ou après un  bac + 2</a:t>
          </a:r>
          <a:endParaRPr lang="fr-FR" sz="1200" b="0" dirty="0">
            <a:solidFill>
              <a:schemeClr val="tx1"/>
            </a:solidFill>
          </a:endParaRPr>
        </a:p>
      </dgm:t>
    </dgm:pt>
    <dgm:pt modelId="{79AFD078-9C96-4F0E-9234-F4FDEE42DE2C}" type="parTrans" cxnId="{8AF4C7AA-12D2-45CD-B406-CA01324F288F}">
      <dgm:prSet/>
      <dgm:spPr/>
      <dgm:t>
        <a:bodyPr/>
        <a:lstStyle/>
        <a:p>
          <a:endParaRPr lang="fr-FR"/>
        </a:p>
      </dgm:t>
    </dgm:pt>
    <dgm:pt modelId="{2BB0602A-FB29-45EA-AB64-A898B470FA4B}" type="sibTrans" cxnId="{8AF4C7AA-12D2-45CD-B406-CA01324F288F}">
      <dgm:prSet/>
      <dgm:spPr/>
      <dgm:t>
        <a:bodyPr/>
        <a:lstStyle/>
        <a:p>
          <a:endParaRPr lang="fr-FR"/>
        </a:p>
      </dgm:t>
    </dgm:pt>
    <dgm:pt modelId="{23E35227-0C8F-4FE8-93AC-8A0F0B4994D1}">
      <dgm:prSet phldrT="[Texte]"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Spécialisations : Aéronautique, armement, agroalimentaire, automatismes, biologie, chimie, électronique/électrotechnique, génie civil, informatique, mécanique...</a:t>
          </a:r>
          <a:endParaRPr lang="fr-FR" sz="1200" b="0" dirty="0">
            <a:solidFill>
              <a:schemeClr val="tx1"/>
            </a:solidFill>
          </a:endParaRPr>
        </a:p>
      </dgm:t>
    </dgm:pt>
    <dgm:pt modelId="{DE55B121-7E3D-4E5D-899F-64A823995B27}" type="parTrans" cxnId="{124667D5-02F3-441A-BBD9-33197D6E21F8}">
      <dgm:prSet/>
      <dgm:spPr/>
      <dgm:t>
        <a:bodyPr/>
        <a:lstStyle/>
        <a:p>
          <a:endParaRPr lang="fr-FR"/>
        </a:p>
      </dgm:t>
    </dgm:pt>
    <dgm:pt modelId="{9DAAE6DE-FD03-4AD5-B513-0C81F8E41B68}" type="sibTrans" cxnId="{124667D5-02F3-441A-BBD9-33197D6E21F8}">
      <dgm:prSet/>
      <dgm:spPr/>
      <dgm:t>
        <a:bodyPr/>
        <a:lstStyle/>
        <a:p>
          <a:endParaRPr lang="fr-FR"/>
        </a:p>
      </dgm:t>
    </dgm:pt>
    <dgm:pt modelId="{1475ED67-7085-4169-AF30-7256A08F527D}">
      <dgm:prSet phldrT="[Texte]"/>
      <dgm:spPr/>
      <dgm:t>
        <a:bodyPr/>
        <a:lstStyle/>
        <a:p>
          <a:r>
            <a:rPr lang="fr-FR" dirty="0" smtClean="0"/>
            <a:t>Ecoles de Commerce</a:t>
          </a:r>
          <a:endParaRPr lang="fr-FR" dirty="0"/>
        </a:p>
      </dgm:t>
    </dgm:pt>
    <dgm:pt modelId="{56683F5B-6B53-4C06-96BF-CCE3E4FCD7A0}" type="parTrans" cxnId="{BDCD889A-340A-4712-B7C1-0B377923668B}">
      <dgm:prSet/>
      <dgm:spPr/>
      <dgm:t>
        <a:bodyPr/>
        <a:lstStyle/>
        <a:p>
          <a:endParaRPr lang="fr-FR"/>
        </a:p>
      </dgm:t>
    </dgm:pt>
    <dgm:pt modelId="{C181F416-5734-4A0C-BC2A-8916D2FF70C0}" type="sibTrans" cxnId="{BDCD889A-340A-4712-B7C1-0B377923668B}">
      <dgm:prSet/>
      <dgm:spPr/>
      <dgm:t>
        <a:bodyPr/>
        <a:lstStyle/>
        <a:p>
          <a:endParaRPr lang="fr-FR"/>
        </a:p>
      </dgm:t>
    </dgm:pt>
    <dgm:pt modelId="{FFFB27F6-5DB6-4C59-8A7C-37EF5E89EE91}">
      <dgm:prSet phldrT="[Texte]" custT="1"/>
      <dgm:spPr/>
      <dgm:t>
        <a:bodyPr/>
        <a:lstStyle/>
        <a:p>
          <a:pPr algn="just"/>
          <a:r>
            <a:rPr lang="fr-FR" sz="1200" b="0" dirty="0" smtClean="0">
              <a:solidFill>
                <a:schemeClr val="tx1"/>
              </a:solidFill>
            </a:rPr>
            <a:t>Concours ou épreuves communes à plusieurs écoles après le bac pour des cursus d’une durée de 3 à 5 ans</a:t>
          </a:r>
          <a:endParaRPr lang="fr-FR" sz="1200" b="0" dirty="0">
            <a:solidFill>
              <a:schemeClr val="tx1"/>
            </a:solidFill>
          </a:endParaRPr>
        </a:p>
      </dgm:t>
    </dgm:pt>
    <dgm:pt modelId="{BE6A854C-C3ED-42C2-8827-B924779060C9}" type="parTrans" cxnId="{107F866D-C085-4E93-8512-EDDF5762FC7B}">
      <dgm:prSet/>
      <dgm:spPr/>
      <dgm:t>
        <a:bodyPr/>
        <a:lstStyle/>
        <a:p>
          <a:endParaRPr lang="fr-FR"/>
        </a:p>
      </dgm:t>
    </dgm:pt>
    <dgm:pt modelId="{76F36E1C-4CE6-4CD6-BAF2-BD0A38B5398D}" type="sibTrans" cxnId="{107F866D-C085-4E93-8512-EDDF5762FC7B}">
      <dgm:prSet/>
      <dgm:spPr/>
      <dgm:t>
        <a:bodyPr/>
        <a:lstStyle/>
        <a:p>
          <a:endParaRPr lang="fr-FR"/>
        </a:p>
      </dgm:t>
    </dgm:pt>
    <dgm:pt modelId="{480122BF-7BFE-41B1-8797-9F26390349AA}">
      <dgm:prSet phldrT="[Texte]"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Débouchés professionnels : commerce, management, marketing, finance, droit des affaires, achats, audit…</a:t>
          </a:r>
          <a:endParaRPr lang="fr-FR" sz="1200" b="0" dirty="0">
            <a:solidFill>
              <a:schemeClr val="tx1"/>
            </a:solidFill>
          </a:endParaRPr>
        </a:p>
      </dgm:t>
    </dgm:pt>
    <dgm:pt modelId="{E881A4EA-CC46-4892-AD2F-21FEEA78AD6A}" type="parTrans" cxnId="{2D791FE8-0C6C-47AC-8CA1-4B4FE9937CBE}">
      <dgm:prSet/>
      <dgm:spPr/>
      <dgm:t>
        <a:bodyPr/>
        <a:lstStyle/>
        <a:p>
          <a:endParaRPr lang="fr-FR"/>
        </a:p>
      </dgm:t>
    </dgm:pt>
    <dgm:pt modelId="{82D2F39D-8E81-4737-96BC-5E724835FD05}" type="sibTrans" cxnId="{2D791FE8-0C6C-47AC-8CA1-4B4FE9937CBE}">
      <dgm:prSet/>
      <dgm:spPr/>
      <dgm:t>
        <a:bodyPr/>
        <a:lstStyle/>
        <a:p>
          <a:endParaRPr lang="fr-FR"/>
        </a:p>
      </dgm:t>
    </dgm:pt>
    <dgm:pt modelId="{B198D15C-E7D0-46B7-8420-9A0B178627D7}">
      <dgm:prSet/>
      <dgm:spPr/>
      <dgm:t>
        <a:bodyPr/>
        <a:lstStyle/>
        <a:p>
          <a:r>
            <a:rPr lang="fr-FR" dirty="0" smtClean="0"/>
            <a:t>Ecoles d’Architecture</a:t>
          </a:r>
          <a:endParaRPr lang="fr-FR" dirty="0"/>
        </a:p>
      </dgm:t>
    </dgm:pt>
    <dgm:pt modelId="{1478A98A-5136-473A-8635-FDC5A91F0F3E}" type="parTrans" cxnId="{41BBAA11-17EB-4FB9-8E8E-FFCEC560DCCA}">
      <dgm:prSet/>
      <dgm:spPr/>
      <dgm:t>
        <a:bodyPr/>
        <a:lstStyle/>
        <a:p>
          <a:endParaRPr lang="fr-FR"/>
        </a:p>
      </dgm:t>
    </dgm:pt>
    <dgm:pt modelId="{89F7AAB9-E5A9-492A-9641-5F8BFF5218C1}" type="sibTrans" cxnId="{41BBAA11-17EB-4FB9-8E8E-FFCEC560DCCA}">
      <dgm:prSet/>
      <dgm:spPr/>
      <dgm:t>
        <a:bodyPr/>
        <a:lstStyle/>
        <a:p>
          <a:endParaRPr lang="fr-FR"/>
        </a:p>
      </dgm:t>
    </dgm:pt>
    <dgm:pt modelId="{BB4E9C5D-795F-4BDA-8A95-1CF8096626AE}">
      <dgm:prSet custT="1"/>
      <dgm:spPr/>
      <dgm:t>
        <a:bodyPr/>
        <a:lstStyle/>
        <a:p>
          <a:pPr algn="just"/>
          <a:endParaRPr lang="fr-FR" sz="1200" dirty="0"/>
        </a:p>
      </dgm:t>
    </dgm:pt>
    <dgm:pt modelId="{C5E25809-0A9D-495F-8F9F-6D1DF5F2960B}" type="parTrans" cxnId="{5581B2E5-E8B7-4589-A264-E18969CA50F3}">
      <dgm:prSet/>
      <dgm:spPr/>
      <dgm:t>
        <a:bodyPr/>
        <a:lstStyle/>
        <a:p>
          <a:endParaRPr lang="fr-FR"/>
        </a:p>
      </dgm:t>
    </dgm:pt>
    <dgm:pt modelId="{9811A492-230B-4881-A40F-D160E6929403}" type="sibTrans" cxnId="{5581B2E5-E8B7-4589-A264-E18969CA50F3}">
      <dgm:prSet/>
      <dgm:spPr/>
      <dgm:t>
        <a:bodyPr/>
        <a:lstStyle/>
        <a:p>
          <a:endParaRPr lang="fr-FR"/>
        </a:p>
      </dgm:t>
    </dgm:pt>
    <dgm:pt modelId="{375183C7-9F89-4F26-BA0F-625AABDE2D6B}">
      <dgm:prSet/>
      <dgm:spPr/>
      <dgm:t>
        <a:bodyPr/>
        <a:lstStyle/>
        <a:p>
          <a:r>
            <a:rPr lang="fr-FR" dirty="0" smtClean="0"/>
            <a:t>Ecoles d’ARTS</a:t>
          </a:r>
          <a:endParaRPr lang="fr-FR" dirty="0"/>
        </a:p>
      </dgm:t>
    </dgm:pt>
    <dgm:pt modelId="{74C9E934-1120-4677-AC2E-367DB9DBFCA4}" type="parTrans" cxnId="{0D2166CE-CC16-48BD-A8FE-464F8729F946}">
      <dgm:prSet/>
      <dgm:spPr/>
      <dgm:t>
        <a:bodyPr/>
        <a:lstStyle/>
        <a:p>
          <a:endParaRPr lang="fr-FR"/>
        </a:p>
      </dgm:t>
    </dgm:pt>
    <dgm:pt modelId="{84621B58-76D1-4B42-8849-9EEBC3BE2CFD}" type="sibTrans" cxnId="{0D2166CE-CC16-48BD-A8FE-464F8729F946}">
      <dgm:prSet/>
      <dgm:spPr/>
      <dgm:t>
        <a:bodyPr/>
        <a:lstStyle/>
        <a:p>
          <a:endParaRPr lang="fr-FR"/>
        </a:p>
      </dgm:t>
    </dgm:pt>
    <dgm:pt modelId="{AA7FEDCA-5392-4F2B-A2A8-C26AAF25FB40}">
      <dgm:prSet/>
      <dgm:spPr/>
      <dgm:t>
        <a:bodyPr/>
        <a:lstStyle/>
        <a:p>
          <a:pPr algn="l"/>
          <a:endParaRPr lang="fr-FR" sz="1100"/>
        </a:p>
      </dgm:t>
    </dgm:pt>
    <dgm:pt modelId="{8EC8CDD7-2FA1-4074-B608-D480E705B406}" type="parTrans" cxnId="{84D48A98-D01B-453F-9EA3-2C6D6C4A8648}">
      <dgm:prSet/>
      <dgm:spPr/>
      <dgm:t>
        <a:bodyPr/>
        <a:lstStyle/>
        <a:p>
          <a:endParaRPr lang="fr-FR"/>
        </a:p>
      </dgm:t>
    </dgm:pt>
    <dgm:pt modelId="{BAECA71A-6E1E-4CF9-9BE1-27C3450532EC}" type="sibTrans" cxnId="{84D48A98-D01B-453F-9EA3-2C6D6C4A8648}">
      <dgm:prSet/>
      <dgm:spPr/>
      <dgm:t>
        <a:bodyPr/>
        <a:lstStyle/>
        <a:p>
          <a:endParaRPr lang="fr-FR"/>
        </a:p>
      </dgm:t>
    </dgm:pt>
    <dgm:pt modelId="{25B08149-668A-4AA9-8CED-26321F51B24F}">
      <dgm:prSet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Au minimum 5 années d’études après le bac pour le DEA (diplôme d'État d'architecte)</a:t>
          </a:r>
        </a:p>
      </dgm:t>
    </dgm:pt>
    <dgm:pt modelId="{4F980A4B-0FE4-4915-8FEB-D7572DEBF639}" type="parTrans" cxnId="{B10A9EB8-0083-43D0-B99D-06D0F5DAC586}">
      <dgm:prSet/>
      <dgm:spPr/>
      <dgm:t>
        <a:bodyPr/>
        <a:lstStyle/>
        <a:p>
          <a:endParaRPr lang="fr-FR"/>
        </a:p>
      </dgm:t>
    </dgm:pt>
    <dgm:pt modelId="{B443DDEA-A758-4700-AE49-D1EF179D2A4D}" type="sibTrans" cxnId="{B10A9EB8-0083-43D0-B99D-06D0F5DAC586}">
      <dgm:prSet/>
      <dgm:spPr/>
      <dgm:t>
        <a:bodyPr/>
        <a:lstStyle/>
        <a:p>
          <a:endParaRPr lang="fr-FR"/>
        </a:p>
      </dgm:t>
    </dgm:pt>
    <dgm:pt modelId="{885C4AA1-0B91-455E-93BD-4419E98F1B8C}">
      <dgm:prSet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22 écoles sont reconnues par l’État et l’Ordre des architectes</a:t>
          </a:r>
        </a:p>
      </dgm:t>
    </dgm:pt>
    <dgm:pt modelId="{3C53E31E-89A2-4AA9-89E0-E9EC175B5101}" type="parTrans" cxnId="{7D06F4DB-81F3-4718-8CE9-2575613DB3FD}">
      <dgm:prSet/>
      <dgm:spPr/>
      <dgm:t>
        <a:bodyPr/>
        <a:lstStyle/>
        <a:p>
          <a:endParaRPr lang="fr-FR"/>
        </a:p>
      </dgm:t>
    </dgm:pt>
    <dgm:pt modelId="{BB931F25-3175-4CBF-8794-CC1245DDC25B}" type="sibTrans" cxnId="{7D06F4DB-81F3-4718-8CE9-2575613DB3FD}">
      <dgm:prSet/>
      <dgm:spPr/>
      <dgm:t>
        <a:bodyPr/>
        <a:lstStyle/>
        <a:p>
          <a:endParaRPr lang="fr-FR"/>
        </a:p>
      </dgm:t>
    </dgm:pt>
    <dgm:pt modelId="{2FFF0DBE-E223-4B57-9493-F881F92CA314}">
      <dgm:prSet custT="1"/>
      <dgm:spPr/>
      <dgm:t>
        <a:bodyPr/>
        <a:lstStyle/>
        <a:p>
          <a:pPr algn="just"/>
          <a:r>
            <a:rPr lang="fr-FR" sz="1200" b="0" dirty="0" smtClean="0">
              <a:solidFill>
                <a:schemeClr val="tx1"/>
              </a:solidFill>
            </a:rPr>
            <a:t>Les écoles d’Art, écoles d’Arts appliqués et écoles municipales et régionales des beaux-arts</a:t>
          </a:r>
        </a:p>
      </dgm:t>
    </dgm:pt>
    <dgm:pt modelId="{27D106BE-838B-4E01-8429-CB7CCEE0A888}" type="parTrans" cxnId="{9DC158A7-02DA-4F29-9AD3-3488B638070A}">
      <dgm:prSet/>
      <dgm:spPr/>
      <dgm:t>
        <a:bodyPr/>
        <a:lstStyle/>
        <a:p>
          <a:endParaRPr lang="fr-FR"/>
        </a:p>
      </dgm:t>
    </dgm:pt>
    <dgm:pt modelId="{02E7C304-B4C1-468F-8376-1B16DC42DFB3}" type="sibTrans" cxnId="{9DC158A7-02DA-4F29-9AD3-3488B638070A}">
      <dgm:prSet/>
      <dgm:spPr/>
      <dgm:t>
        <a:bodyPr/>
        <a:lstStyle/>
        <a:p>
          <a:endParaRPr lang="fr-FR"/>
        </a:p>
      </dgm:t>
    </dgm:pt>
    <dgm:pt modelId="{9CC0C6F1-E237-449A-A89F-421186B2184C}">
      <dgm:prSet custT="1"/>
      <dgm:spPr/>
      <dgm:t>
        <a:bodyPr/>
        <a:lstStyle/>
        <a:p>
          <a:pPr algn="just"/>
          <a:r>
            <a:rPr lang="fr-FR" sz="1200" b="0" dirty="0" smtClean="0">
              <a:solidFill>
                <a:schemeClr val="tx1"/>
              </a:solidFill>
            </a:rPr>
            <a:t> </a:t>
          </a:r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Formation en 3 à 5 ans après le bac, diplômes d’Ecole et Master (300 ECTS)</a:t>
          </a:r>
          <a:endParaRPr lang="fr-FR" sz="1200" b="0" dirty="0" smtClean="0">
            <a:solidFill>
              <a:schemeClr val="tx1"/>
            </a:solidFill>
          </a:endParaRPr>
        </a:p>
      </dgm:t>
    </dgm:pt>
    <dgm:pt modelId="{F4F0116F-3AE4-4416-B16E-D0017BEC31F3}" type="parTrans" cxnId="{48B0BFBE-1E39-4426-ACC2-2046FEF83336}">
      <dgm:prSet/>
      <dgm:spPr/>
      <dgm:t>
        <a:bodyPr/>
        <a:lstStyle/>
        <a:p>
          <a:endParaRPr lang="fr-FR"/>
        </a:p>
      </dgm:t>
    </dgm:pt>
    <dgm:pt modelId="{136F1BFF-1ECF-4CAF-8B11-EDBCE947DE55}" type="sibTrans" cxnId="{48B0BFBE-1E39-4426-ACC2-2046FEF83336}">
      <dgm:prSet/>
      <dgm:spPr/>
      <dgm:t>
        <a:bodyPr/>
        <a:lstStyle/>
        <a:p>
          <a:endParaRPr lang="fr-FR"/>
        </a:p>
      </dgm:t>
    </dgm:pt>
    <dgm:pt modelId="{AC6BE0DB-6605-4996-81C7-1C0A480D897C}">
      <dgm:prSet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Débouchés professionnels : designer, architecte d’intérieur, infographiste, artiste…</a:t>
          </a:r>
          <a:endParaRPr lang="fr-FR" sz="1200" b="0" dirty="0" smtClean="0">
            <a:solidFill>
              <a:schemeClr val="tx1"/>
            </a:solidFill>
          </a:endParaRPr>
        </a:p>
      </dgm:t>
    </dgm:pt>
    <dgm:pt modelId="{509ABF22-BFF9-4FC5-A650-2E7291EE72CE}" type="parTrans" cxnId="{6498F3C4-4C66-4866-902C-825A5B7AEBA2}">
      <dgm:prSet/>
      <dgm:spPr/>
      <dgm:t>
        <a:bodyPr/>
        <a:lstStyle/>
        <a:p>
          <a:endParaRPr lang="fr-FR"/>
        </a:p>
      </dgm:t>
    </dgm:pt>
    <dgm:pt modelId="{F733F730-2B17-4A5F-9DC9-F623F2530823}" type="sibTrans" cxnId="{6498F3C4-4C66-4866-902C-825A5B7AEBA2}">
      <dgm:prSet/>
      <dgm:spPr/>
      <dgm:t>
        <a:bodyPr/>
        <a:lstStyle/>
        <a:p>
          <a:endParaRPr lang="fr-FR"/>
        </a:p>
      </dgm:t>
    </dgm:pt>
    <dgm:pt modelId="{5AA6783A-6EDF-466B-9031-0B9A7AAD8D8D}">
      <dgm:prSet custT="1"/>
      <dgm:spPr/>
      <dgm:t>
        <a:bodyPr/>
        <a:lstStyle/>
        <a:p>
          <a:pPr algn="just"/>
          <a:r>
            <a:rPr lang="fr-FR" altLang="fr-FR" sz="1200" b="0" dirty="0" smtClean="0">
              <a:solidFill>
                <a:schemeClr val="tx1"/>
              </a:solidFill>
              <a:latin typeface="+mn-lt"/>
            </a:rPr>
            <a:t>Débouchés professionnels : Architecte-urbaniste, architecte-conseil, architecte des monuments historiques, architecte d’intérieur, architecte paysagiste, etc.</a:t>
          </a:r>
        </a:p>
      </dgm:t>
    </dgm:pt>
    <dgm:pt modelId="{DC1E8569-35E7-43AB-B158-0169C1B24DF4}" type="parTrans" cxnId="{6331E652-B706-4647-97B9-4D8593DBA318}">
      <dgm:prSet/>
      <dgm:spPr/>
      <dgm:t>
        <a:bodyPr/>
        <a:lstStyle/>
        <a:p>
          <a:endParaRPr lang="fr-FR"/>
        </a:p>
      </dgm:t>
    </dgm:pt>
    <dgm:pt modelId="{D5E28620-5283-40E7-BFC3-4BC8D5D4F071}" type="sibTrans" cxnId="{6331E652-B706-4647-97B9-4D8593DBA318}">
      <dgm:prSet/>
      <dgm:spPr/>
      <dgm:t>
        <a:bodyPr/>
        <a:lstStyle/>
        <a:p>
          <a:endParaRPr lang="fr-FR"/>
        </a:p>
      </dgm:t>
    </dgm:pt>
    <dgm:pt modelId="{27820B17-DB78-4ACB-8036-ED788EFA1111}" type="pres">
      <dgm:prSet presAssocID="{9DB154A1-B09D-4256-939C-689A5B0A14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CEE5B1-7849-45BB-A000-DDB92789A70D}" type="pres">
      <dgm:prSet presAssocID="{D7933140-E2B6-4186-A9B1-3D0E83E16F55}" presName="linNode" presStyleCnt="0"/>
      <dgm:spPr/>
    </dgm:pt>
    <dgm:pt modelId="{E3452178-8FBE-484D-959E-1CCDA199BC1B}" type="pres">
      <dgm:prSet presAssocID="{D7933140-E2B6-4186-A9B1-3D0E83E16F5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34A3E-2A52-4B8D-90C5-E61313FDC67E}" type="pres">
      <dgm:prSet presAssocID="{D7933140-E2B6-4186-A9B1-3D0E83E16F5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542ED1-13F4-41D9-927C-FFD28C4219B1}" type="pres">
      <dgm:prSet presAssocID="{ED55AF5C-3F78-4DE9-BE23-94BEEE2949AF}" presName="sp" presStyleCnt="0"/>
      <dgm:spPr/>
    </dgm:pt>
    <dgm:pt modelId="{A32BE3EA-BCD2-4BDF-9F4F-AD7F6E719F76}" type="pres">
      <dgm:prSet presAssocID="{0E25DD96-7FA5-4FAC-BF62-91076578F219}" presName="linNode" presStyleCnt="0"/>
      <dgm:spPr/>
    </dgm:pt>
    <dgm:pt modelId="{8B3AC3C1-07CF-4AF4-9522-09B7975A7905}" type="pres">
      <dgm:prSet presAssocID="{0E25DD96-7FA5-4FAC-BF62-91076578F21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1835C-8BDE-46ED-8CE7-496D1F680BA8}" type="pres">
      <dgm:prSet presAssocID="{0E25DD96-7FA5-4FAC-BF62-91076578F21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4FFA6A-1FFA-4DE2-B97D-C485C600854D}" type="pres">
      <dgm:prSet presAssocID="{3CFB2A07-040B-4810-92C9-CE2A05D90C87}" presName="sp" presStyleCnt="0"/>
      <dgm:spPr/>
    </dgm:pt>
    <dgm:pt modelId="{3B39FCAF-FF5D-4C59-8F59-4C3CBBF8724F}" type="pres">
      <dgm:prSet presAssocID="{1475ED67-7085-4169-AF30-7256A08F527D}" presName="linNode" presStyleCnt="0"/>
      <dgm:spPr/>
    </dgm:pt>
    <dgm:pt modelId="{41195AD2-2B0A-4E25-B595-ED13EA0B4F45}" type="pres">
      <dgm:prSet presAssocID="{1475ED67-7085-4169-AF30-7256A08F527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0A0D6D-92F7-47A1-8A33-A596D3DC29B1}" type="pres">
      <dgm:prSet presAssocID="{1475ED67-7085-4169-AF30-7256A08F527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520BC6-0042-4A72-A010-81157C324B17}" type="pres">
      <dgm:prSet presAssocID="{C181F416-5734-4A0C-BC2A-8916D2FF70C0}" presName="sp" presStyleCnt="0"/>
      <dgm:spPr/>
    </dgm:pt>
    <dgm:pt modelId="{41A5659E-4F49-4A0B-B5A4-676FAE8040E3}" type="pres">
      <dgm:prSet presAssocID="{B198D15C-E7D0-46B7-8420-9A0B178627D7}" presName="linNode" presStyleCnt="0"/>
      <dgm:spPr/>
    </dgm:pt>
    <dgm:pt modelId="{23C683D0-287A-425B-8BD3-BE61A6822C2B}" type="pres">
      <dgm:prSet presAssocID="{B198D15C-E7D0-46B7-8420-9A0B178627D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92825-CA11-4699-BEC1-05C8A982A913}" type="pres">
      <dgm:prSet presAssocID="{B198D15C-E7D0-46B7-8420-9A0B178627D7}" presName="descendantText" presStyleLbl="alignAccFollowNode1" presStyleIdx="3" presStyleCnt="5" custScaleY="121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83C10-4E82-4D4F-A293-CF74ED2DA079}" type="pres">
      <dgm:prSet presAssocID="{89F7AAB9-E5A9-492A-9641-5F8BFF5218C1}" presName="sp" presStyleCnt="0"/>
      <dgm:spPr/>
    </dgm:pt>
    <dgm:pt modelId="{48CD6859-ACD6-4CBB-94DF-A70921151DFD}" type="pres">
      <dgm:prSet presAssocID="{375183C7-9F89-4F26-BA0F-625AABDE2D6B}" presName="linNode" presStyleCnt="0"/>
      <dgm:spPr/>
    </dgm:pt>
    <dgm:pt modelId="{F7441A9D-CD3A-4172-9C59-E7D90187046D}" type="pres">
      <dgm:prSet presAssocID="{375183C7-9F89-4F26-BA0F-625AABDE2D6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195A67-7607-40BC-A634-0F7A3484D157}" type="pres">
      <dgm:prSet presAssocID="{375183C7-9F89-4F26-BA0F-625AABDE2D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7A124C-CE93-4FA1-981D-88EAACDFEB53}" type="presOf" srcId="{23E35227-0C8F-4FE8-93AC-8A0F0B4994D1}" destId="{3C11835C-8BDE-46ED-8CE7-496D1F680BA8}" srcOrd="0" destOrd="1" presId="urn:microsoft.com/office/officeart/2005/8/layout/vList5"/>
    <dgm:cxn modelId="{124667D5-02F3-441A-BBD9-33197D6E21F8}" srcId="{0E25DD96-7FA5-4FAC-BF62-91076578F219}" destId="{23E35227-0C8F-4FE8-93AC-8A0F0B4994D1}" srcOrd="1" destOrd="0" parTransId="{DE55B121-7E3D-4E5D-899F-64A823995B27}" sibTransId="{9DAAE6DE-FD03-4AD5-B513-0C81F8E41B68}"/>
    <dgm:cxn modelId="{6498F3C4-4C66-4866-902C-825A5B7AEBA2}" srcId="{375183C7-9F89-4F26-BA0F-625AABDE2D6B}" destId="{AC6BE0DB-6605-4996-81C7-1C0A480D897C}" srcOrd="3" destOrd="0" parTransId="{509ABF22-BFF9-4FC5-A650-2E7291EE72CE}" sibTransId="{F733F730-2B17-4A5F-9DC9-F623F2530823}"/>
    <dgm:cxn modelId="{ED8D4CAE-F8FD-4BEA-A030-B66F19B4CE35}" type="presOf" srcId="{480122BF-7BFE-41B1-8797-9F26390349AA}" destId="{930A0D6D-92F7-47A1-8A33-A596D3DC29B1}" srcOrd="0" destOrd="1" presId="urn:microsoft.com/office/officeart/2005/8/layout/vList5"/>
    <dgm:cxn modelId="{9DC158A7-02DA-4F29-9AD3-3488B638070A}" srcId="{375183C7-9F89-4F26-BA0F-625AABDE2D6B}" destId="{2FFF0DBE-E223-4B57-9493-F881F92CA314}" srcOrd="1" destOrd="0" parTransId="{27D106BE-838B-4E01-8429-CB7CCEE0A888}" sibTransId="{02E7C304-B4C1-468F-8376-1B16DC42DFB3}"/>
    <dgm:cxn modelId="{887E6AB1-2BFF-4008-AB41-3D04FE08B303}" type="presOf" srcId="{AA7FEDCA-5392-4F2B-A2A8-C26AAF25FB40}" destId="{49195A67-7607-40BC-A634-0F7A3484D157}" srcOrd="0" destOrd="0" presId="urn:microsoft.com/office/officeart/2005/8/layout/vList5"/>
    <dgm:cxn modelId="{107F866D-C085-4E93-8512-EDDF5762FC7B}" srcId="{1475ED67-7085-4169-AF30-7256A08F527D}" destId="{FFFB27F6-5DB6-4C59-8A7C-37EF5E89EE91}" srcOrd="0" destOrd="0" parTransId="{BE6A854C-C3ED-42C2-8827-B924779060C9}" sibTransId="{76F36E1C-4CE6-4CD6-BAF2-BD0A38B5398D}"/>
    <dgm:cxn modelId="{41BBAA11-17EB-4FB9-8E8E-FFCEC560DCCA}" srcId="{9DB154A1-B09D-4256-939C-689A5B0A1471}" destId="{B198D15C-E7D0-46B7-8420-9A0B178627D7}" srcOrd="3" destOrd="0" parTransId="{1478A98A-5136-473A-8635-FDC5A91F0F3E}" sibTransId="{89F7AAB9-E5A9-492A-9641-5F8BFF5218C1}"/>
    <dgm:cxn modelId="{EBB3318E-547C-4672-82E3-F3681AEDACB2}" type="presOf" srcId="{9DB154A1-B09D-4256-939C-689A5B0A1471}" destId="{27820B17-DB78-4ACB-8036-ED788EFA1111}" srcOrd="0" destOrd="0" presId="urn:microsoft.com/office/officeart/2005/8/layout/vList5"/>
    <dgm:cxn modelId="{7D06F4DB-81F3-4718-8CE9-2575613DB3FD}" srcId="{B198D15C-E7D0-46B7-8420-9A0B178627D7}" destId="{885C4AA1-0B91-455E-93BD-4419E98F1B8C}" srcOrd="2" destOrd="0" parTransId="{3C53E31E-89A2-4AA9-89E0-E9EC175B5101}" sibTransId="{BB931F25-3175-4CBF-8794-CC1245DDC25B}"/>
    <dgm:cxn modelId="{A2E9C76F-DB2C-490B-A3A0-3D73196DCECC}" type="presOf" srcId="{2852C59F-DA33-4302-B828-391647B25861}" destId="{00134A3E-2A52-4B8D-90C5-E61313FDC67E}" srcOrd="0" destOrd="1" presId="urn:microsoft.com/office/officeart/2005/8/layout/vList5"/>
    <dgm:cxn modelId="{FA8B59A2-8A1D-45B7-A527-6DFD975C4A28}" type="presOf" srcId="{FFFB27F6-5DB6-4C59-8A7C-37EF5E89EE91}" destId="{930A0D6D-92F7-47A1-8A33-A596D3DC29B1}" srcOrd="0" destOrd="0" presId="urn:microsoft.com/office/officeart/2005/8/layout/vList5"/>
    <dgm:cxn modelId="{44685A82-6380-4D70-B36B-CBA8B076D8E8}" type="presOf" srcId="{AC6BE0DB-6605-4996-81C7-1C0A480D897C}" destId="{49195A67-7607-40BC-A634-0F7A3484D157}" srcOrd="0" destOrd="3" presId="urn:microsoft.com/office/officeart/2005/8/layout/vList5"/>
    <dgm:cxn modelId="{B10A9EB8-0083-43D0-B99D-06D0F5DAC586}" srcId="{B198D15C-E7D0-46B7-8420-9A0B178627D7}" destId="{25B08149-668A-4AA9-8CED-26321F51B24F}" srcOrd="1" destOrd="0" parTransId="{4F980A4B-0FE4-4915-8FEB-D7572DEBF639}" sibTransId="{B443DDEA-A758-4700-AE49-D1EF179D2A4D}"/>
    <dgm:cxn modelId="{42B3DD92-778B-4CF4-B6FB-3184C38F07F3}" srcId="{9DB154A1-B09D-4256-939C-689A5B0A1471}" destId="{0E25DD96-7FA5-4FAC-BF62-91076578F219}" srcOrd="1" destOrd="0" parTransId="{F204F981-BB88-4CE5-83D4-F59C967F0167}" sibTransId="{3CFB2A07-040B-4810-92C9-CE2A05D90C87}"/>
    <dgm:cxn modelId="{56E7B10C-F229-40CD-8D7A-7EF6EBDCA008}" type="presOf" srcId="{9CC0C6F1-E237-449A-A89F-421186B2184C}" destId="{49195A67-7607-40BC-A634-0F7A3484D157}" srcOrd="0" destOrd="2" presId="urn:microsoft.com/office/officeart/2005/8/layout/vList5"/>
    <dgm:cxn modelId="{6331E652-B706-4647-97B9-4D8593DBA318}" srcId="{B198D15C-E7D0-46B7-8420-9A0B178627D7}" destId="{5AA6783A-6EDF-466B-9031-0B9A7AAD8D8D}" srcOrd="3" destOrd="0" parTransId="{DC1E8569-35E7-43AB-B158-0169C1B24DF4}" sibTransId="{D5E28620-5283-40E7-BFC3-4BC8D5D4F071}"/>
    <dgm:cxn modelId="{5A40C894-5651-4BC8-9C84-7F8B601C9AA3}" type="presOf" srcId="{0E25DD96-7FA5-4FAC-BF62-91076578F219}" destId="{8B3AC3C1-07CF-4AF4-9522-09B7975A7905}" srcOrd="0" destOrd="0" presId="urn:microsoft.com/office/officeart/2005/8/layout/vList5"/>
    <dgm:cxn modelId="{A6A8201B-6F80-413C-B04A-2F87D12589A7}" type="presOf" srcId="{F2D0A885-2446-4407-92A5-3520ED92BCE5}" destId="{00134A3E-2A52-4B8D-90C5-E61313FDC67E}" srcOrd="0" destOrd="0" presId="urn:microsoft.com/office/officeart/2005/8/layout/vList5"/>
    <dgm:cxn modelId="{84D48A98-D01B-453F-9EA3-2C6D6C4A8648}" srcId="{375183C7-9F89-4F26-BA0F-625AABDE2D6B}" destId="{AA7FEDCA-5392-4F2B-A2A8-C26AAF25FB40}" srcOrd="0" destOrd="0" parTransId="{8EC8CDD7-2FA1-4074-B608-D480E705B406}" sibTransId="{BAECA71A-6E1E-4CF9-9BE1-27C3450532EC}"/>
    <dgm:cxn modelId="{01D03392-4B0C-4499-AC6A-B49183CEFFAD}" srcId="{9DB154A1-B09D-4256-939C-689A5B0A1471}" destId="{D7933140-E2B6-4186-A9B1-3D0E83E16F55}" srcOrd="0" destOrd="0" parTransId="{E09DEBA5-8290-497C-B16E-A1908EAA6E5D}" sibTransId="{ED55AF5C-3F78-4DE9-BE23-94BEEE2949AF}"/>
    <dgm:cxn modelId="{D5578E86-1660-4147-B268-7EBCE35E806B}" type="presOf" srcId="{5AA6783A-6EDF-466B-9031-0B9A7AAD8D8D}" destId="{D3C92825-CA11-4699-BEC1-05C8A982A913}" srcOrd="0" destOrd="3" presId="urn:microsoft.com/office/officeart/2005/8/layout/vList5"/>
    <dgm:cxn modelId="{AFA670C5-619A-4FC2-A3C0-408659A0D57D}" type="presOf" srcId="{D7933140-E2B6-4186-A9B1-3D0E83E16F55}" destId="{E3452178-8FBE-484D-959E-1CCDA199BC1B}" srcOrd="0" destOrd="0" presId="urn:microsoft.com/office/officeart/2005/8/layout/vList5"/>
    <dgm:cxn modelId="{BDCD889A-340A-4712-B7C1-0B377923668B}" srcId="{9DB154A1-B09D-4256-939C-689A5B0A1471}" destId="{1475ED67-7085-4169-AF30-7256A08F527D}" srcOrd="2" destOrd="0" parTransId="{56683F5B-6B53-4C06-96BF-CCE3E4FCD7A0}" sibTransId="{C181F416-5734-4A0C-BC2A-8916D2FF70C0}"/>
    <dgm:cxn modelId="{98378EDD-C79B-4684-96DA-94ADB53E02D8}" srcId="{D7933140-E2B6-4186-A9B1-3D0E83E16F55}" destId="{2852C59F-DA33-4302-B828-391647B25861}" srcOrd="1" destOrd="0" parTransId="{985FFBD5-C407-4B23-8563-9B6A131C9EE1}" sibTransId="{923ED909-0978-4CE6-8245-2CABCCA1795D}"/>
    <dgm:cxn modelId="{48B0BFBE-1E39-4426-ACC2-2046FEF83336}" srcId="{375183C7-9F89-4F26-BA0F-625AABDE2D6B}" destId="{9CC0C6F1-E237-449A-A89F-421186B2184C}" srcOrd="2" destOrd="0" parTransId="{F4F0116F-3AE4-4416-B16E-D0017BEC31F3}" sibTransId="{136F1BFF-1ECF-4CAF-8B11-EDBCE947DE55}"/>
    <dgm:cxn modelId="{0D2166CE-CC16-48BD-A8FE-464F8729F946}" srcId="{9DB154A1-B09D-4256-939C-689A5B0A1471}" destId="{375183C7-9F89-4F26-BA0F-625AABDE2D6B}" srcOrd="4" destOrd="0" parTransId="{74C9E934-1120-4677-AC2E-367DB9DBFCA4}" sibTransId="{84621B58-76D1-4B42-8849-9EEBC3BE2CFD}"/>
    <dgm:cxn modelId="{CEA8A13A-0185-433B-9987-4299E8B5CD06}" type="presOf" srcId="{B198D15C-E7D0-46B7-8420-9A0B178627D7}" destId="{23C683D0-287A-425B-8BD3-BE61A6822C2B}" srcOrd="0" destOrd="0" presId="urn:microsoft.com/office/officeart/2005/8/layout/vList5"/>
    <dgm:cxn modelId="{5F6C1F36-80D8-4C1E-99CC-FE7C8288C9AE}" type="presOf" srcId="{375183C7-9F89-4F26-BA0F-625AABDE2D6B}" destId="{F7441A9D-CD3A-4172-9C59-E7D90187046D}" srcOrd="0" destOrd="0" presId="urn:microsoft.com/office/officeart/2005/8/layout/vList5"/>
    <dgm:cxn modelId="{1185BF29-8D3F-45C2-B15B-1344BD8BACD8}" type="presOf" srcId="{BB4E9C5D-795F-4BDA-8A95-1CF8096626AE}" destId="{D3C92825-CA11-4699-BEC1-05C8A982A913}" srcOrd="0" destOrd="0" presId="urn:microsoft.com/office/officeart/2005/8/layout/vList5"/>
    <dgm:cxn modelId="{3DEB1E3B-D071-4457-9B08-9A4E54922A4B}" type="presOf" srcId="{885C4AA1-0B91-455E-93BD-4419E98F1B8C}" destId="{D3C92825-CA11-4699-BEC1-05C8A982A913}" srcOrd="0" destOrd="2" presId="urn:microsoft.com/office/officeart/2005/8/layout/vList5"/>
    <dgm:cxn modelId="{9CD23022-9704-4563-9936-E07553422E5C}" type="presOf" srcId="{16C87288-13B0-4EDA-9978-095E35498E59}" destId="{3C11835C-8BDE-46ED-8CE7-496D1F680BA8}" srcOrd="0" destOrd="0" presId="urn:microsoft.com/office/officeart/2005/8/layout/vList5"/>
    <dgm:cxn modelId="{7D8D3196-0043-455A-9C0A-CA5ECF90972B}" type="presOf" srcId="{2FFF0DBE-E223-4B57-9493-F881F92CA314}" destId="{49195A67-7607-40BC-A634-0F7A3484D157}" srcOrd="0" destOrd="1" presId="urn:microsoft.com/office/officeart/2005/8/layout/vList5"/>
    <dgm:cxn modelId="{5581B2E5-E8B7-4589-A264-E18969CA50F3}" srcId="{B198D15C-E7D0-46B7-8420-9A0B178627D7}" destId="{BB4E9C5D-795F-4BDA-8A95-1CF8096626AE}" srcOrd="0" destOrd="0" parTransId="{C5E25809-0A9D-495F-8F9F-6D1DF5F2960B}" sibTransId="{9811A492-230B-4881-A40F-D160E6929403}"/>
    <dgm:cxn modelId="{2D791FE8-0C6C-47AC-8CA1-4B4FE9937CBE}" srcId="{1475ED67-7085-4169-AF30-7256A08F527D}" destId="{480122BF-7BFE-41B1-8797-9F26390349AA}" srcOrd="1" destOrd="0" parTransId="{E881A4EA-CC46-4892-AD2F-21FEEA78AD6A}" sibTransId="{82D2F39D-8E81-4737-96BC-5E724835FD05}"/>
    <dgm:cxn modelId="{5DD9DC27-A005-4FC4-B47E-70FF1A079AFC}" type="presOf" srcId="{1475ED67-7085-4169-AF30-7256A08F527D}" destId="{41195AD2-2B0A-4E25-B595-ED13EA0B4F45}" srcOrd="0" destOrd="0" presId="urn:microsoft.com/office/officeart/2005/8/layout/vList5"/>
    <dgm:cxn modelId="{567766CD-F25B-41E7-B092-380577228755}" type="presOf" srcId="{25B08149-668A-4AA9-8CED-26321F51B24F}" destId="{D3C92825-CA11-4699-BEC1-05C8A982A913}" srcOrd="0" destOrd="1" presId="urn:microsoft.com/office/officeart/2005/8/layout/vList5"/>
    <dgm:cxn modelId="{8AF4C7AA-12D2-45CD-B406-CA01324F288F}" srcId="{0E25DD96-7FA5-4FAC-BF62-91076578F219}" destId="{16C87288-13B0-4EDA-9978-095E35498E59}" srcOrd="0" destOrd="0" parTransId="{79AFD078-9C96-4F0E-9234-F4FDEE42DE2C}" sibTransId="{2BB0602A-FB29-45EA-AB64-A898B470FA4B}"/>
    <dgm:cxn modelId="{F4CCCA31-2A7B-4C00-959C-D4F7F853A72F}" srcId="{D7933140-E2B6-4186-A9B1-3D0E83E16F55}" destId="{F2D0A885-2446-4407-92A5-3520ED92BCE5}" srcOrd="0" destOrd="0" parTransId="{C39D83A9-9D4D-40EC-AA11-A84974083A9E}" sibTransId="{60BC97CC-55ED-4BAF-90CD-E8AC840CDD57}"/>
    <dgm:cxn modelId="{9AC139FE-417B-45C8-A909-4A411C1C7A14}" type="presParOf" srcId="{27820B17-DB78-4ACB-8036-ED788EFA1111}" destId="{B9CEE5B1-7849-45BB-A000-DDB92789A70D}" srcOrd="0" destOrd="0" presId="urn:microsoft.com/office/officeart/2005/8/layout/vList5"/>
    <dgm:cxn modelId="{23900623-A6D2-4FE2-AE03-0CF5DDA4C5AD}" type="presParOf" srcId="{B9CEE5B1-7849-45BB-A000-DDB92789A70D}" destId="{E3452178-8FBE-484D-959E-1CCDA199BC1B}" srcOrd="0" destOrd="0" presId="urn:microsoft.com/office/officeart/2005/8/layout/vList5"/>
    <dgm:cxn modelId="{17AFAA94-FD8F-4C2C-AB73-D508DA2CFB8A}" type="presParOf" srcId="{B9CEE5B1-7849-45BB-A000-DDB92789A70D}" destId="{00134A3E-2A52-4B8D-90C5-E61313FDC67E}" srcOrd="1" destOrd="0" presId="urn:microsoft.com/office/officeart/2005/8/layout/vList5"/>
    <dgm:cxn modelId="{91346EF4-23D1-474B-B8FD-201A3692AD83}" type="presParOf" srcId="{27820B17-DB78-4ACB-8036-ED788EFA1111}" destId="{A8542ED1-13F4-41D9-927C-FFD28C4219B1}" srcOrd="1" destOrd="0" presId="urn:microsoft.com/office/officeart/2005/8/layout/vList5"/>
    <dgm:cxn modelId="{E3F3E88D-2923-4502-A619-33629583C7CF}" type="presParOf" srcId="{27820B17-DB78-4ACB-8036-ED788EFA1111}" destId="{A32BE3EA-BCD2-4BDF-9F4F-AD7F6E719F76}" srcOrd="2" destOrd="0" presId="urn:microsoft.com/office/officeart/2005/8/layout/vList5"/>
    <dgm:cxn modelId="{5436BAFE-2CA2-471E-8920-FF63CE94C077}" type="presParOf" srcId="{A32BE3EA-BCD2-4BDF-9F4F-AD7F6E719F76}" destId="{8B3AC3C1-07CF-4AF4-9522-09B7975A7905}" srcOrd="0" destOrd="0" presId="urn:microsoft.com/office/officeart/2005/8/layout/vList5"/>
    <dgm:cxn modelId="{EF885EA9-CB99-4C4D-B1FC-B0788D23A41A}" type="presParOf" srcId="{A32BE3EA-BCD2-4BDF-9F4F-AD7F6E719F76}" destId="{3C11835C-8BDE-46ED-8CE7-496D1F680BA8}" srcOrd="1" destOrd="0" presId="urn:microsoft.com/office/officeart/2005/8/layout/vList5"/>
    <dgm:cxn modelId="{B9E30813-0055-424A-842A-E398BABD4FBB}" type="presParOf" srcId="{27820B17-DB78-4ACB-8036-ED788EFA1111}" destId="{014FFA6A-1FFA-4DE2-B97D-C485C600854D}" srcOrd="3" destOrd="0" presId="urn:microsoft.com/office/officeart/2005/8/layout/vList5"/>
    <dgm:cxn modelId="{0ED64C71-CDF6-47FA-BB05-E01DFB4CE0CC}" type="presParOf" srcId="{27820B17-DB78-4ACB-8036-ED788EFA1111}" destId="{3B39FCAF-FF5D-4C59-8F59-4C3CBBF8724F}" srcOrd="4" destOrd="0" presId="urn:microsoft.com/office/officeart/2005/8/layout/vList5"/>
    <dgm:cxn modelId="{390164FB-E37C-4D3F-A061-699A2AF0D9ED}" type="presParOf" srcId="{3B39FCAF-FF5D-4C59-8F59-4C3CBBF8724F}" destId="{41195AD2-2B0A-4E25-B595-ED13EA0B4F45}" srcOrd="0" destOrd="0" presId="urn:microsoft.com/office/officeart/2005/8/layout/vList5"/>
    <dgm:cxn modelId="{8AB1B439-50F9-4BDE-9213-3B282A84ABA1}" type="presParOf" srcId="{3B39FCAF-FF5D-4C59-8F59-4C3CBBF8724F}" destId="{930A0D6D-92F7-47A1-8A33-A596D3DC29B1}" srcOrd="1" destOrd="0" presId="urn:microsoft.com/office/officeart/2005/8/layout/vList5"/>
    <dgm:cxn modelId="{92308860-AA68-4E15-9256-A979D402E76E}" type="presParOf" srcId="{27820B17-DB78-4ACB-8036-ED788EFA1111}" destId="{89520BC6-0042-4A72-A010-81157C324B17}" srcOrd="5" destOrd="0" presId="urn:microsoft.com/office/officeart/2005/8/layout/vList5"/>
    <dgm:cxn modelId="{161365AD-ACF8-4678-AA35-B03046D6B560}" type="presParOf" srcId="{27820B17-DB78-4ACB-8036-ED788EFA1111}" destId="{41A5659E-4F49-4A0B-B5A4-676FAE8040E3}" srcOrd="6" destOrd="0" presId="urn:microsoft.com/office/officeart/2005/8/layout/vList5"/>
    <dgm:cxn modelId="{65B07378-F467-4B3E-A986-573FEA2F77D4}" type="presParOf" srcId="{41A5659E-4F49-4A0B-B5A4-676FAE8040E3}" destId="{23C683D0-287A-425B-8BD3-BE61A6822C2B}" srcOrd="0" destOrd="0" presId="urn:microsoft.com/office/officeart/2005/8/layout/vList5"/>
    <dgm:cxn modelId="{43551D07-710A-4340-A576-6B25749AB4E2}" type="presParOf" srcId="{41A5659E-4F49-4A0B-B5A4-676FAE8040E3}" destId="{D3C92825-CA11-4699-BEC1-05C8A982A913}" srcOrd="1" destOrd="0" presId="urn:microsoft.com/office/officeart/2005/8/layout/vList5"/>
    <dgm:cxn modelId="{49E311C0-5BEB-4FA7-B345-156055A66C3C}" type="presParOf" srcId="{27820B17-DB78-4ACB-8036-ED788EFA1111}" destId="{B4D83C10-4E82-4D4F-A293-CF74ED2DA079}" srcOrd="7" destOrd="0" presId="urn:microsoft.com/office/officeart/2005/8/layout/vList5"/>
    <dgm:cxn modelId="{13765AD0-18ED-4660-9B0E-727C623A2639}" type="presParOf" srcId="{27820B17-DB78-4ACB-8036-ED788EFA1111}" destId="{48CD6859-ACD6-4CBB-94DF-A70921151DFD}" srcOrd="8" destOrd="0" presId="urn:microsoft.com/office/officeart/2005/8/layout/vList5"/>
    <dgm:cxn modelId="{4929A236-E693-4C52-A6D3-39C593C12970}" type="presParOf" srcId="{48CD6859-ACD6-4CBB-94DF-A70921151DFD}" destId="{F7441A9D-CD3A-4172-9C59-E7D90187046D}" srcOrd="0" destOrd="0" presId="urn:microsoft.com/office/officeart/2005/8/layout/vList5"/>
    <dgm:cxn modelId="{97695080-1DC3-4053-950F-4AA26D9C2916}" type="presParOf" srcId="{48CD6859-ACD6-4CBB-94DF-A70921151DFD}" destId="{49195A67-7607-40BC-A634-0F7A3484D1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125C5-FF6E-4027-8EE9-772CCF8435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980D7F-4A0E-4D2D-8380-98943F157F1F}">
      <dgm:prSet/>
      <dgm:spPr/>
      <dgm:t>
        <a:bodyPr/>
        <a:lstStyle/>
        <a:p>
          <a:r>
            <a:rPr lang="fr-FR" b="1" dirty="0" smtClean="0">
              <a:latin typeface="Arial Narrow" pitchFamily="34" charset="0"/>
            </a:rPr>
            <a:t>choix professionnel l’année de la terminale</a:t>
          </a:r>
          <a:endParaRPr lang="fr-FR" dirty="0"/>
        </a:p>
      </dgm:t>
    </dgm:pt>
    <dgm:pt modelId="{8539BD39-869F-4BFE-974B-F548FBA18BFC}" type="parTrans" cxnId="{0C272DCA-F0BC-47A3-B62D-DE02EC5A1E76}">
      <dgm:prSet/>
      <dgm:spPr/>
      <dgm:t>
        <a:bodyPr/>
        <a:lstStyle/>
        <a:p>
          <a:endParaRPr lang="fr-FR"/>
        </a:p>
      </dgm:t>
    </dgm:pt>
    <dgm:pt modelId="{D4AC8C2E-056A-4691-A5FE-CC52E8B89623}" type="sibTrans" cxnId="{0C272DCA-F0BC-47A3-B62D-DE02EC5A1E76}">
      <dgm:prSet/>
      <dgm:spPr/>
      <dgm:t>
        <a:bodyPr/>
        <a:lstStyle/>
        <a:p>
          <a:endParaRPr lang="fr-FR"/>
        </a:p>
      </dgm:t>
    </dgm:pt>
    <dgm:pt modelId="{0C400AC0-6EF4-4422-8F09-0E007BAE7CDF}">
      <dgm:prSet custT="1"/>
      <dgm:spPr/>
      <dgm:t>
        <a:bodyPr/>
        <a:lstStyle/>
        <a:p>
          <a:r>
            <a:rPr lang="fr-FR" sz="1400" b="1" dirty="0" smtClean="0">
              <a:solidFill>
                <a:schemeClr val="bg1"/>
              </a:solidFill>
              <a:latin typeface="Arial Narrow" panose="020B0606020202030204" pitchFamily="34" charset="0"/>
            </a:rPr>
            <a:t>QUALIFICATION PROFESSIONNELLE  </a:t>
          </a:r>
        </a:p>
        <a:p>
          <a:r>
            <a:rPr lang="fr-FR" sz="1400" dirty="0" smtClean="0"/>
            <a:t>(acquisition de savoirs, savoir-faire et savoir-être)</a:t>
          </a:r>
          <a:endParaRPr lang="fr-FR" sz="1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3BDDFF8-34A4-41AB-8EE5-B61D0755CF78}" type="parTrans" cxnId="{4A06D5F4-1335-4D0E-A8AE-9ACBEE39CF85}">
      <dgm:prSet/>
      <dgm:spPr/>
      <dgm:t>
        <a:bodyPr/>
        <a:lstStyle/>
        <a:p>
          <a:endParaRPr lang="fr-FR"/>
        </a:p>
      </dgm:t>
    </dgm:pt>
    <dgm:pt modelId="{9DCF4F53-A2DD-4414-BFFC-B7840BF86F97}" type="sibTrans" cxnId="{4A06D5F4-1335-4D0E-A8AE-9ACBEE39CF85}">
      <dgm:prSet/>
      <dgm:spPr/>
      <dgm:t>
        <a:bodyPr/>
        <a:lstStyle/>
        <a:p>
          <a:endParaRPr lang="fr-FR"/>
        </a:p>
      </dgm:t>
    </dgm:pt>
    <dgm:pt modelId="{C31BF2C6-08CE-4BD6-A9D7-2FF1A81854E1}">
      <dgm:prSet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Arial Narrow" panose="020B0606020202030204" pitchFamily="34" charset="0"/>
            </a:rPr>
            <a:t>insertion professionnelle rapide</a:t>
          </a:r>
          <a:endParaRPr lang="fr-FR" sz="18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F5D9F3C-F58F-4C03-BB3D-1598AF857B8B}" type="parTrans" cxnId="{9DFA5E77-0981-4A16-9801-6BBD519AC3FA}">
      <dgm:prSet/>
      <dgm:spPr/>
      <dgm:t>
        <a:bodyPr/>
        <a:lstStyle/>
        <a:p>
          <a:endParaRPr lang="fr-FR"/>
        </a:p>
      </dgm:t>
    </dgm:pt>
    <dgm:pt modelId="{86C2E1E3-0268-41A2-8C2F-39D3DFB01179}" type="sibTrans" cxnId="{9DFA5E77-0981-4A16-9801-6BBD519AC3FA}">
      <dgm:prSet/>
      <dgm:spPr/>
      <dgm:t>
        <a:bodyPr/>
        <a:lstStyle/>
        <a:p>
          <a:endParaRPr lang="fr-FR"/>
        </a:p>
      </dgm:t>
    </dgm:pt>
    <dgm:pt modelId="{1673465E-33C0-4160-84D3-BEB6F748B9AF}" type="pres">
      <dgm:prSet presAssocID="{152125C5-FF6E-4027-8EE9-772CCF84352E}" presName="Name0" presStyleCnt="0">
        <dgm:presLayoutVars>
          <dgm:dir/>
          <dgm:resizeHandles val="exact"/>
        </dgm:presLayoutVars>
      </dgm:prSet>
      <dgm:spPr/>
    </dgm:pt>
    <dgm:pt modelId="{4EF471E4-462C-4881-9932-85785CE274E8}" type="pres">
      <dgm:prSet presAssocID="{88980D7F-4A0E-4D2D-8380-98943F157F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C68027-F800-42DC-A8A2-63F32704F90C}" type="pres">
      <dgm:prSet presAssocID="{D4AC8C2E-056A-4691-A5FE-CC52E8B8962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B0B943F3-27D2-47D5-894A-CE65891B0A66}" type="pres">
      <dgm:prSet presAssocID="{D4AC8C2E-056A-4691-A5FE-CC52E8B89623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0468549-A3F0-4FBA-A46C-84715FFDD36F}" type="pres">
      <dgm:prSet presAssocID="{0C400AC0-6EF4-4422-8F09-0E007BAE7C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ABD3A7-1CEA-47C5-88BB-4F216277CD87}" type="pres">
      <dgm:prSet presAssocID="{9DCF4F53-A2DD-4414-BFFC-B7840BF86F9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83A3136A-1E16-42E6-B210-444C549439F1}" type="pres">
      <dgm:prSet presAssocID="{9DCF4F53-A2DD-4414-BFFC-B7840BF86F9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CD5B7DF-5C60-4097-80F4-B0BEAA24E1E6}" type="pres">
      <dgm:prSet presAssocID="{C31BF2C6-08CE-4BD6-A9D7-2FF1A81854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DA4247-C768-4C81-BFA0-E806AE904D11}" type="presOf" srcId="{152125C5-FF6E-4027-8EE9-772CCF84352E}" destId="{1673465E-33C0-4160-84D3-BEB6F748B9AF}" srcOrd="0" destOrd="0" presId="urn:microsoft.com/office/officeart/2005/8/layout/process1"/>
    <dgm:cxn modelId="{B46B61F4-2EE2-4BA9-974A-C6BC2D25391C}" type="presOf" srcId="{D4AC8C2E-056A-4691-A5FE-CC52E8B89623}" destId="{B0B943F3-27D2-47D5-894A-CE65891B0A66}" srcOrd="1" destOrd="0" presId="urn:microsoft.com/office/officeart/2005/8/layout/process1"/>
    <dgm:cxn modelId="{0C272DCA-F0BC-47A3-B62D-DE02EC5A1E76}" srcId="{152125C5-FF6E-4027-8EE9-772CCF84352E}" destId="{88980D7F-4A0E-4D2D-8380-98943F157F1F}" srcOrd="0" destOrd="0" parTransId="{8539BD39-869F-4BFE-974B-F548FBA18BFC}" sibTransId="{D4AC8C2E-056A-4691-A5FE-CC52E8B89623}"/>
    <dgm:cxn modelId="{C87E478C-C435-40D2-9549-1CD9EE810890}" type="presOf" srcId="{88980D7F-4A0E-4D2D-8380-98943F157F1F}" destId="{4EF471E4-462C-4881-9932-85785CE274E8}" srcOrd="0" destOrd="0" presId="urn:microsoft.com/office/officeart/2005/8/layout/process1"/>
    <dgm:cxn modelId="{8F3C805F-E245-499B-8C77-BEC9DD2A2DE2}" type="presOf" srcId="{9DCF4F53-A2DD-4414-BFFC-B7840BF86F97}" destId="{39ABD3A7-1CEA-47C5-88BB-4F216277CD87}" srcOrd="0" destOrd="0" presId="urn:microsoft.com/office/officeart/2005/8/layout/process1"/>
    <dgm:cxn modelId="{18F7B187-13B5-41AF-9861-BA5BBCF9493F}" type="presOf" srcId="{D4AC8C2E-056A-4691-A5FE-CC52E8B89623}" destId="{DCC68027-F800-42DC-A8A2-63F32704F90C}" srcOrd="0" destOrd="0" presId="urn:microsoft.com/office/officeart/2005/8/layout/process1"/>
    <dgm:cxn modelId="{9DFA5E77-0981-4A16-9801-6BBD519AC3FA}" srcId="{152125C5-FF6E-4027-8EE9-772CCF84352E}" destId="{C31BF2C6-08CE-4BD6-A9D7-2FF1A81854E1}" srcOrd="2" destOrd="0" parTransId="{2F5D9F3C-F58F-4C03-BB3D-1598AF857B8B}" sibTransId="{86C2E1E3-0268-41A2-8C2F-39D3DFB01179}"/>
    <dgm:cxn modelId="{961475D0-B104-42F2-B7B5-9F50AAB9BF63}" type="presOf" srcId="{0C400AC0-6EF4-4422-8F09-0E007BAE7CDF}" destId="{40468549-A3F0-4FBA-A46C-84715FFDD36F}" srcOrd="0" destOrd="0" presId="urn:microsoft.com/office/officeart/2005/8/layout/process1"/>
    <dgm:cxn modelId="{C7FD36E0-7678-497C-9F35-FEBBF7DE57C2}" type="presOf" srcId="{9DCF4F53-A2DD-4414-BFFC-B7840BF86F97}" destId="{83A3136A-1E16-42E6-B210-444C549439F1}" srcOrd="1" destOrd="0" presId="urn:microsoft.com/office/officeart/2005/8/layout/process1"/>
    <dgm:cxn modelId="{9A4F7206-E3D7-4B05-B3C4-7B61F116D0B8}" type="presOf" srcId="{C31BF2C6-08CE-4BD6-A9D7-2FF1A81854E1}" destId="{ECD5B7DF-5C60-4097-80F4-B0BEAA24E1E6}" srcOrd="0" destOrd="0" presId="urn:microsoft.com/office/officeart/2005/8/layout/process1"/>
    <dgm:cxn modelId="{4A06D5F4-1335-4D0E-A8AE-9ACBEE39CF85}" srcId="{152125C5-FF6E-4027-8EE9-772CCF84352E}" destId="{0C400AC0-6EF4-4422-8F09-0E007BAE7CDF}" srcOrd="1" destOrd="0" parTransId="{C3BDDFF8-34A4-41AB-8EE5-B61D0755CF78}" sibTransId="{9DCF4F53-A2DD-4414-BFFC-B7840BF86F97}"/>
    <dgm:cxn modelId="{8B0A6E9F-AD2E-470F-A808-6FA2E60F8B9C}" type="presParOf" srcId="{1673465E-33C0-4160-84D3-BEB6F748B9AF}" destId="{4EF471E4-462C-4881-9932-85785CE274E8}" srcOrd="0" destOrd="0" presId="urn:microsoft.com/office/officeart/2005/8/layout/process1"/>
    <dgm:cxn modelId="{4C423D9D-B1EB-493B-B6FC-118667D0D270}" type="presParOf" srcId="{1673465E-33C0-4160-84D3-BEB6F748B9AF}" destId="{DCC68027-F800-42DC-A8A2-63F32704F90C}" srcOrd="1" destOrd="0" presId="urn:microsoft.com/office/officeart/2005/8/layout/process1"/>
    <dgm:cxn modelId="{C2D7D413-EDB6-4996-81F0-02A04C84C2CA}" type="presParOf" srcId="{DCC68027-F800-42DC-A8A2-63F32704F90C}" destId="{B0B943F3-27D2-47D5-894A-CE65891B0A66}" srcOrd="0" destOrd="0" presId="urn:microsoft.com/office/officeart/2005/8/layout/process1"/>
    <dgm:cxn modelId="{9E2A0708-2F61-4D18-BA16-AC01AE3459A8}" type="presParOf" srcId="{1673465E-33C0-4160-84D3-BEB6F748B9AF}" destId="{40468549-A3F0-4FBA-A46C-84715FFDD36F}" srcOrd="2" destOrd="0" presId="urn:microsoft.com/office/officeart/2005/8/layout/process1"/>
    <dgm:cxn modelId="{FA526205-E72C-45D5-BCF8-A87A73C631B1}" type="presParOf" srcId="{1673465E-33C0-4160-84D3-BEB6F748B9AF}" destId="{39ABD3A7-1CEA-47C5-88BB-4F216277CD87}" srcOrd="3" destOrd="0" presId="urn:microsoft.com/office/officeart/2005/8/layout/process1"/>
    <dgm:cxn modelId="{7B36AE58-2683-4B18-B8F4-996FDFA4E921}" type="presParOf" srcId="{39ABD3A7-1CEA-47C5-88BB-4F216277CD87}" destId="{83A3136A-1E16-42E6-B210-444C549439F1}" srcOrd="0" destOrd="0" presId="urn:microsoft.com/office/officeart/2005/8/layout/process1"/>
    <dgm:cxn modelId="{299BB98F-A6D5-41D0-829E-433ED3911111}" type="presParOf" srcId="{1673465E-33C0-4160-84D3-BEB6F748B9AF}" destId="{ECD5B7DF-5C60-4097-80F4-B0BEAA24E1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A7A1A-9855-4211-88EE-DC738785AE2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C251D0-DE79-4A60-9B8C-E1116F174AB0}">
      <dgm:prSet phldrT="[Texte]" custT="1"/>
      <dgm:spPr/>
      <dgm:t>
        <a:bodyPr/>
        <a:lstStyle/>
        <a:p>
          <a:r>
            <a:rPr lang="fr-FR" sz="3200" b="1" dirty="0" smtClean="0"/>
            <a:t>BTS</a:t>
          </a:r>
        </a:p>
        <a:p>
          <a:r>
            <a:rPr lang="fr-FR" sz="1600" dirty="0" smtClean="0"/>
            <a:t>Brevet de Technicien Supérieur</a:t>
          </a:r>
        </a:p>
        <a:p>
          <a:endParaRPr lang="fr-FR" sz="3200" dirty="0"/>
        </a:p>
      </dgm:t>
    </dgm:pt>
    <dgm:pt modelId="{56F70691-B885-4AED-BAC3-4F7ECBE6A798}" type="parTrans" cxnId="{1496A3C8-8680-4D6E-8623-5814483C3ACB}">
      <dgm:prSet/>
      <dgm:spPr/>
      <dgm:t>
        <a:bodyPr/>
        <a:lstStyle/>
        <a:p>
          <a:endParaRPr lang="fr-FR"/>
        </a:p>
      </dgm:t>
    </dgm:pt>
    <dgm:pt modelId="{726254E1-E80B-4B34-9EB3-DA52B74A5098}" type="sibTrans" cxnId="{1496A3C8-8680-4D6E-8623-5814483C3ACB}">
      <dgm:prSet/>
      <dgm:spPr/>
      <dgm:t>
        <a:bodyPr/>
        <a:lstStyle/>
        <a:p>
          <a:endParaRPr lang="fr-FR"/>
        </a:p>
      </dgm:t>
    </dgm:pt>
    <dgm:pt modelId="{D28080D0-2427-44E6-8650-8229A1B1659D}">
      <dgm:prSet phldrT="[Texte]" custT="1"/>
      <dgm:spPr/>
      <dgm:t>
        <a:bodyPr/>
        <a:lstStyle/>
        <a:p>
          <a:r>
            <a:rPr lang="fr-FR" sz="2000" dirty="0" smtClean="0"/>
            <a:t>2 ans - Lycée</a:t>
          </a:r>
          <a:endParaRPr lang="fr-FR" sz="2000" dirty="0"/>
        </a:p>
      </dgm:t>
    </dgm:pt>
    <dgm:pt modelId="{901766BF-C6EC-4072-87DA-E2541E1DFDB9}" type="parTrans" cxnId="{A935F85D-4BDE-4FE8-A438-C33E946CE480}">
      <dgm:prSet/>
      <dgm:spPr/>
      <dgm:t>
        <a:bodyPr/>
        <a:lstStyle/>
        <a:p>
          <a:endParaRPr lang="fr-FR"/>
        </a:p>
      </dgm:t>
    </dgm:pt>
    <dgm:pt modelId="{FE2559A0-FDC7-4A35-B352-37AD068E23B4}" type="sibTrans" cxnId="{A935F85D-4BDE-4FE8-A438-C33E946CE480}">
      <dgm:prSet/>
      <dgm:spPr/>
      <dgm:t>
        <a:bodyPr/>
        <a:lstStyle/>
        <a:p>
          <a:endParaRPr lang="fr-FR"/>
        </a:p>
      </dgm:t>
    </dgm:pt>
    <dgm:pt modelId="{D1CDA6CE-9588-42B8-833F-54B160591CEC}">
      <dgm:prSet phldrT="[Texte]" custT="1"/>
      <dgm:spPr/>
      <dgm:t>
        <a:bodyPr/>
        <a:lstStyle/>
        <a:p>
          <a:r>
            <a:rPr lang="fr-FR" sz="2000" dirty="0" smtClean="0"/>
            <a:t>Spécialisation professionnelle pointue (+de 122 spécialités).</a:t>
          </a:r>
        </a:p>
        <a:p>
          <a:r>
            <a:rPr lang="fr-FR" sz="2000" dirty="0" smtClean="0"/>
            <a:t>1/3 d’enseignement général contre 2/3 technologique</a:t>
          </a:r>
        </a:p>
        <a:p>
          <a:r>
            <a:rPr lang="fr-FR" sz="2000" dirty="0" smtClean="0"/>
            <a:t>30 à 33h de cours par semaine</a:t>
          </a:r>
          <a:endParaRPr lang="fr-FR" sz="2000" dirty="0"/>
        </a:p>
      </dgm:t>
    </dgm:pt>
    <dgm:pt modelId="{B1257871-699F-4F7B-814D-9D9B44EDD8EE}" type="parTrans" cxnId="{172EEAE7-00B2-40E2-8A43-36557A5D4532}">
      <dgm:prSet/>
      <dgm:spPr/>
      <dgm:t>
        <a:bodyPr/>
        <a:lstStyle/>
        <a:p>
          <a:endParaRPr lang="fr-FR"/>
        </a:p>
      </dgm:t>
    </dgm:pt>
    <dgm:pt modelId="{1C712E21-463D-4955-BC4B-89B42B1FB21F}" type="sibTrans" cxnId="{172EEAE7-00B2-40E2-8A43-36557A5D4532}">
      <dgm:prSet/>
      <dgm:spPr/>
      <dgm:t>
        <a:bodyPr/>
        <a:lstStyle/>
        <a:p>
          <a:endParaRPr lang="fr-FR"/>
        </a:p>
      </dgm:t>
    </dgm:pt>
    <dgm:pt modelId="{E2D0F33A-8175-4DBD-B1DC-0317937360D3}">
      <dgm:prSet phldrT="[Texte]" custT="1"/>
      <dgm:spPr/>
      <dgm:t>
        <a:bodyPr/>
        <a:lstStyle/>
        <a:p>
          <a:endParaRPr lang="fr-FR" sz="1600" b="1" dirty="0" smtClean="0"/>
        </a:p>
        <a:p>
          <a:r>
            <a:rPr lang="fr-FR" sz="3200" b="1" dirty="0" smtClean="0"/>
            <a:t>BUT</a:t>
          </a:r>
        </a:p>
        <a:p>
          <a:r>
            <a:rPr lang="fr-FR" sz="1600" dirty="0" err="1" smtClean="0"/>
            <a:t>Bachelor</a:t>
          </a:r>
          <a:r>
            <a:rPr lang="fr-FR" sz="1600" dirty="0" smtClean="0"/>
            <a:t> Universitaire et technologique</a:t>
          </a:r>
        </a:p>
        <a:p>
          <a:endParaRPr lang="fr-FR" sz="4700" dirty="0"/>
        </a:p>
      </dgm:t>
    </dgm:pt>
    <dgm:pt modelId="{4FAA7A6B-8036-4F02-ACBA-88205DAF974B}" type="parTrans" cxnId="{61776D8E-E51A-4739-BEC6-D0CEFDCF404A}">
      <dgm:prSet/>
      <dgm:spPr/>
      <dgm:t>
        <a:bodyPr/>
        <a:lstStyle/>
        <a:p>
          <a:endParaRPr lang="fr-FR"/>
        </a:p>
      </dgm:t>
    </dgm:pt>
    <dgm:pt modelId="{D8930844-DA39-4FF7-A7AF-9027244DC55F}" type="sibTrans" cxnId="{61776D8E-E51A-4739-BEC6-D0CEFDCF404A}">
      <dgm:prSet/>
      <dgm:spPr/>
      <dgm:t>
        <a:bodyPr/>
        <a:lstStyle/>
        <a:p>
          <a:endParaRPr lang="fr-FR"/>
        </a:p>
      </dgm:t>
    </dgm:pt>
    <dgm:pt modelId="{AF099AC9-27AE-4E06-8ECC-792BE2B54049}">
      <dgm:prSet phldrT="[Texte]" custT="1"/>
      <dgm:spPr/>
      <dgm:t>
        <a:bodyPr/>
        <a:lstStyle/>
        <a:p>
          <a:r>
            <a:rPr lang="fr-FR" sz="2000" dirty="0" smtClean="0"/>
            <a:t>3 ans - IUT rattaché à l’université</a:t>
          </a:r>
        </a:p>
      </dgm:t>
    </dgm:pt>
    <dgm:pt modelId="{A484FE83-778D-4AE4-8BB2-5FB067127E26}" type="parTrans" cxnId="{280D52EE-A1AE-4C36-908E-6EAC8913504E}">
      <dgm:prSet/>
      <dgm:spPr/>
      <dgm:t>
        <a:bodyPr/>
        <a:lstStyle/>
        <a:p>
          <a:endParaRPr lang="fr-FR"/>
        </a:p>
      </dgm:t>
    </dgm:pt>
    <dgm:pt modelId="{5E12F381-26A8-4E49-9EEB-64836409D067}" type="sibTrans" cxnId="{280D52EE-A1AE-4C36-908E-6EAC8913504E}">
      <dgm:prSet/>
      <dgm:spPr/>
      <dgm:t>
        <a:bodyPr/>
        <a:lstStyle/>
        <a:p>
          <a:endParaRPr lang="fr-FR"/>
        </a:p>
      </dgm:t>
    </dgm:pt>
    <dgm:pt modelId="{6198B0A1-FC43-4BD6-A435-606BEEB14F47}">
      <dgm:prSet phldrT="[Texte]" custT="1"/>
      <dgm:spPr/>
      <dgm:t>
        <a:bodyPr/>
        <a:lstStyle/>
        <a:p>
          <a:r>
            <a:rPr lang="fr-FR" sz="2000" dirty="0" smtClean="0"/>
            <a:t>42 spécialités  réparties sur 24 BUT</a:t>
          </a:r>
        </a:p>
        <a:p>
          <a:r>
            <a:rPr lang="fr-FR" sz="2000" dirty="0" smtClean="0"/>
            <a:t>50% enseignement général contre 50% technologique</a:t>
          </a:r>
        </a:p>
        <a:p>
          <a:r>
            <a:rPr lang="fr-FR" sz="2000" dirty="0" smtClean="0"/>
            <a:t>30 à 35 h de cours par semaine</a:t>
          </a:r>
        </a:p>
        <a:p>
          <a:r>
            <a:rPr lang="fr-FR" sz="2000" dirty="0" smtClean="0"/>
            <a:t>Pédagogie par projets</a:t>
          </a:r>
          <a:endParaRPr lang="fr-FR" sz="2000" dirty="0"/>
        </a:p>
      </dgm:t>
    </dgm:pt>
    <dgm:pt modelId="{3B709BEE-A1DF-4F43-8D3F-5A3F618A9229}" type="parTrans" cxnId="{485189FC-CE0E-4BC4-ACC9-D31F0283CA2F}">
      <dgm:prSet/>
      <dgm:spPr/>
      <dgm:t>
        <a:bodyPr/>
        <a:lstStyle/>
        <a:p>
          <a:endParaRPr lang="fr-FR"/>
        </a:p>
      </dgm:t>
    </dgm:pt>
    <dgm:pt modelId="{54509995-3AA2-41E6-9598-6BDBF8153D89}" type="sibTrans" cxnId="{485189FC-CE0E-4BC4-ACC9-D31F0283CA2F}">
      <dgm:prSet/>
      <dgm:spPr/>
      <dgm:t>
        <a:bodyPr/>
        <a:lstStyle/>
        <a:p>
          <a:endParaRPr lang="fr-FR"/>
        </a:p>
      </dgm:t>
    </dgm:pt>
    <dgm:pt modelId="{C64ABF13-702A-4E00-898A-94A26924E0B6}">
      <dgm:prSet custT="1"/>
      <dgm:spPr/>
      <dgm:t>
        <a:bodyPr/>
        <a:lstStyle/>
        <a:p>
          <a:r>
            <a:rPr lang="fr-FR" sz="2000" dirty="0" smtClean="0"/>
            <a:t>8 à 16 semaines de stage en entreprise</a:t>
          </a:r>
          <a:endParaRPr lang="fr-FR" sz="2000" dirty="0"/>
        </a:p>
      </dgm:t>
    </dgm:pt>
    <dgm:pt modelId="{6A61C9A5-E4DC-478A-8413-C5A89B7064C1}" type="parTrans" cxnId="{8A11A6CF-C407-42CE-8E0A-D2F036118B67}">
      <dgm:prSet/>
      <dgm:spPr/>
      <dgm:t>
        <a:bodyPr/>
        <a:lstStyle/>
        <a:p>
          <a:endParaRPr lang="fr-FR"/>
        </a:p>
      </dgm:t>
    </dgm:pt>
    <dgm:pt modelId="{B522EC90-502F-4F9E-A974-C084AC072C20}" type="sibTrans" cxnId="{8A11A6CF-C407-42CE-8E0A-D2F036118B67}">
      <dgm:prSet/>
      <dgm:spPr/>
      <dgm:t>
        <a:bodyPr/>
        <a:lstStyle/>
        <a:p>
          <a:endParaRPr lang="fr-FR"/>
        </a:p>
      </dgm:t>
    </dgm:pt>
    <dgm:pt modelId="{D2C7185C-BBD0-4763-B0F3-B02FC73DB023}">
      <dgm:prSet custT="1"/>
      <dgm:spPr/>
      <dgm:t>
        <a:bodyPr/>
        <a:lstStyle/>
        <a:p>
          <a:r>
            <a:rPr lang="fr-FR" sz="2000" dirty="0" smtClean="0"/>
            <a:t>8 à 12 semaines de stage en L1</a:t>
          </a:r>
        </a:p>
        <a:p>
          <a:r>
            <a:rPr lang="fr-FR" sz="2000" dirty="0" smtClean="0"/>
            <a:t>12 à 16 semaines de stage en L2 et L3</a:t>
          </a:r>
          <a:endParaRPr lang="fr-FR" sz="2000" dirty="0"/>
        </a:p>
      </dgm:t>
    </dgm:pt>
    <dgm:pt modelId="{B8482393-A0D2-44D3-ABF6-0C9C03BDD426}" type="parTrans" cxnId="{588DEE63-FB09-48E7-9118-41D7520ED5E9}">
      <dgm:prSet/>
      <dgm:spPr/>
      <dgm:t>
        <a:bodyPr/>
        <a:lstStyle/>
        <a:p>
          <a:endParaRPr lang="fr-FR"/>
        </a:p>
      </dgm:t>
    </dgm:pt>
    <dgm:pt modelId="{936F8DAC-06A4-46BA-9666-4C42BE3DC6EF}" type="sibTrans" cxnId="{588DEE63-FB09-48E7-9118-41D7520ED5E9}">
      <dgm:prSet/>
      <dgm:spPr/>
      <dgm:t>
        <a:bodyPr/>
        <a:lstStyle/>
        <a:p>
          <a:endParaRPr lang="fr-FR"/>
        </a:p>
      </dgm:t>
    </dgm:pt>
    <dgm:pt modelId="{153C5B8D-9089-445C-A140-37787574BE45}">
      <dgm:prSet custT="1"/>
      <dgm:spPr/>
      <dgm:t>
        <a:bodyPr/>
        <a:lstStyle/>
        <a:p>
          <a:r>
            <a:rPr lang="fr-FR" sz="2000" dirty="0" smtClean="0"/>
            <a:t>Insertion dans la vie active ou Poursuite d’études</a:t>
          </a:r>
          <a:endParaRPr lang="fr-FR" sz="2000" dirty="0"/>
        </a:p>
      </dgm:t>
    </dgm:pt>
    <dgm:pt modelId="{F0B24EF9-0487-42BE-B7B3-B32CCA364ED7}" type="parTrans" cxnId="{FE6AD823-16BA-4E24-B534-B02E4DBF5EA0}">
      <dgm:prSet/>
      <dgm:spPr/>
      <dgm:t>
        <a:bodyPr/>
        <a:lstStyle/>
        <a:p>
          <a:endParaRPr lang="fr-FR"/>
        </a:p>
      </dgm:t>
    </dgm:pt>
    <dgm:pt modelId="{E0B236FD-850D-44E0-AA11-5C2A6DBCDE54}" type="sibTrans" cxnId="{FE6AD823-16BA-4E24-B534-B02E4DBF5EA0}">
      <dgm:prSet/>
      <dgm:spPr/>
      <dgm:t>
        <a:bodyPr/>
        <a:lstStyle/>
        <a:p>
          <a:endParaRPr lang="fr-FR"/>
        </a:p>
      </dgm:t>
    </dgm:pt>
    <dgm:pt modelId="{6B8A9594-CCAE-4ED1-991A-7CD69D7F58B7}">
      <dgm:prSet custT="1"/>
      <dgm:spPr/>
      <dgm:t>
        <a:bodyPr/>
        <a:lstStyle/>
        <a:p>
          <a:r>
            <a:rPr lang="fr-FR" sz="2000" dirty="0" smtClean="0"/>
            <a:t>Statut scolaire ou apprenti</a:t>
          </a:r>
          <a:endParaRPr lang="fr-FR" sz="2000" dirty="0"/>
        </a:p>
      </dgm:t>
    </dgm:pt>
    <dgm:pt modelId="{A77F35FE-6889-46C6-BB82-66F8BA3297C9}" type="parTrans" cxnId="{9937E1FC-E7A9-4074-876B-BA27446CAC79}">
      <dgm:prSet/>
      <dgm:spPr/>
      <dgm:t>
        <a:bodyPr/>
        <a:lstStyle/>
        <a:p>
          <a:endParaRPr lang="fr-FR"/>
        </a:p>
      </dgm:t>
    </dgm:pt>
    <dgm:pt modelId="{B057FEDE-99AF-4D4F-BB9E-288C8132C281}" type="sibTrans" cxnId="{9937E1FC-E7A9-4074-876B-BA27446CAC79}">
      <dgm:prSet/>
      <dgm:spPr/>
      <dgm:t>
        <a:bodyPr/>
        <a:lstStyle/>
        <a:p>
          <a:endParaRPr lang="fr-FR"/>
        </a:p>
      </dgm:t>
    </dgm:pt>
    <dgm:pt modelId="{7529684E-5D73-40D5-8A06-BEEB60B7B20D}" type="pres">
      <dgm:prSet presAssocID="{76EA7A1A-9855-4211-88EE-DC738785AE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486173-ACF1-4D80-99BB-B1EE7211E07C}" type="pres">
      <dgm:prSet presAssocID="{C3C251D0-DE79-4A60-9B8C-E1116F174AB0}" presName="compNode" presStyleCnt="0"/>
      <dgm:spPr/>
    </dgm:pt>
    <dgm:pt modelId="{8D5C0796-E303-4D15-B1B8-B331FA1F09CC}" type="pres">
      <dgm:prSet presAssocID="{C3C251D0-DE79-4A60-9B8C-E1116F174AB0}" presName="aNode" presStyleLbl="bgShp" presStyleIdx="0" presStyleCnt="2" custLinFactNeighborX="-104" custLinFactNeighborY="-3275"/>
      <dgm:spPr/>
      <dgm:t>
        <a:bodyPr/>
        <a:lstStyle/>
        <a:p>
          <a:endParaRPr lang="fr-FR"/>
        </a:p>
      </dgm:t>
    </dgm:pt>
    <dgm:pt modelId="{168570E4-AD16-4459-983F-3A432C5DD7A6}" type="pres">
      <dgm:prSet presAssocID="{C3C251D0-DE79-4A60-9B8C-E1116F174AB0}" presName="textNode" presStyleLbl="bgShp" presStyleIdx="0" presStyleCnt="2"/>
      <dgm:spPr/>
      <dgm:t>
        <a:bodyPr/>
        <a:lstStyle/>
        <a:p>
          <a:endParaRPr lang="fr-FR"/>
        </a:p>
      </dgm:t>
    </dgm:pt>
    <dgm:pt modelId="{02E48FA3-9367-469C-AD58-58DB4B5E1527}" type="pres">
      <dgm:prSet presAssocID="{C3C251D0-DE79-4A60-9B8C-E1116F174AB0}" presName="compChildNode" presStyleCnt="0"/>
      <dgm:spPr/>
    </dgm:pt>
    <dgm:pt modelId="{A2E9FDB3-4D58-4B80-AAA0-057935B191EC}" type="pres">
      <dgm:prSet presAssocID="{C3C251D0-DE79-4A60-9B8C-E1116F174AB0}" presName="theInnerList" presStyleCnt="0"/>
      <dgm:spPr/>
    </dgm:pt>
    <dgm:pt modelId="{F5366316-A657-4918-BE30-CC1019C37F3E}" type="pres">
      <dgm:prSet presAssocID="{D28080D0-2427-44E6-8650-8229A1B1659D}" presName="childNode" presStyleLbl="node1" presStyleIdx="0" presStyleCnt="8" custScaleY="14368" custLinFactY="-12405" custLinFactNeighborX="-144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1F9AF-5C6E-468C-B344-DEC5AD96E47D}" type="pres">
      <dgm:prSet presAssocID="{D28080D0-2427-44E6-8650-8229A1B1659D}" presName="aSpace2" presStyleCnt="0"/>
      <dgm:spPr/>
    </dgm:pt>
    <dgm:pt modelId="{C843D283-3AED-4661-9763-6F340937C7AB}" type="pres">
      <dgm:prSet presAssocID="{D1CDA6CE-9588-42B8-833F-54B160591CEC}" presName="childNode" presStyleLbl="node1" presStyleIdx="1" presStyleCnt="8" custScaleY="80189" custLinFactY="-20389" custLinFactNeighborX="-48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25A48-D059-4CDC-80C5-67FE9145E4D6}" type="pres">
      <dgm:prSet presAssocID="{D1CDA6CE-9588-42B8-833F-54B160591CEC}" presName="aSpace2" presStyleCnt="0"/>
      <dgm:spPr/>
    </dgm:pt>
    <dgm:pt modelId="{3E7FF238-1A7F-4E0F-BA0E-5A339BE2EA4C}" type="pres">
      <dgm:prSet presAssocID="{C64ABF13-702A-4E00-898A-94A26924E0B6}" presName="childNode" presStyleLbl="node1" presStyleIdx="2" presStyleCnt="8" custScaleY="26720" custLinFactY="-32149" custLinFactNeighborX="-111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B1E8B0-DD54-424B-90C8-FF44C11E4275}" type="pres">
      <dgm:prSet presAssocID="{C3C251D0-DE79-4A60-9B8C-E1116F174AB0}" presName="aSpace" presStyleCnt="0"/>
      <dgm:spPr/>
    </dgm:pt>
    <dgm:pt modelId="{97DEBE63-A440-443E-A978-D1285821B7AF}" type="pres">
      <dgm:prSet presAssocID="{E2D0F33A-8175-4DBD-B1DC-0317937360D3}" presName="compNode" presStyleCnt="0"/>
      <dgm:spPr/>
    </dgm:pt>
    <dgm:pt modelId="{3DF4693B-12F1-44E8-AC83-377468BF3896}" type="pres">
      <dgm:prSet presAssocID="{E2D0F33A-8175-4DBD-B1DC-0317937360D3}" presName="aNode" presStyleLbl="bgShp" presStyleIdx="1" presStyleCnt="2" custLinFactNeighborX="-256" custLinFactNeighborY="-3275"/>
      <dgm:spPr/>
      <dgm:t>
        <a:bodyPr/>
        <a:lstStyle/>
        <a:p>
          <a:endParaRPr lang="fr-FR"/>
        </a:p>
      </dgm:t>
    </dgm:pt>
    <dgm:pt modelId="{F872DE1B-E295-459C-86AB-F740563509DF}" type="pres">
      <dgm:prSet presAssocID="{E2D0F33A-8175-4DBD-B1DC-0317937360D3}" presName="textNode" presStyleLbl="bgShp" presStyleIdx="1" presStyleCnt="2"/>
      <dgm:spPr/>
      <dgm:t>
        <a:bodyPr/>
        <a:lstStyle/>
        <a:p>
          <a:endParaRPr lang="fr-FR"/>
        </a:p>
      </dgm:t>
    </dgm:pt>
    <dgm:pt modelId="{0F57E5F7-11D8-4DD7-8EF5-17DCF62A42EF}" type="pres">
      <dgm:prSet presAssocID="{E2D0F33A-8175-4DBD-B1DC-0317937360D3}" presName="compChildNode" presStyleCnt="0"/>
      <dgm:spPr/>
    </dgm:pt>
    <dgm:pt modelId="{D7C75D9D-3EC4-4D0A-AD70-DD1A6816D8C2}" type="pres">
      <dgm:prSet presAssocID="{E2D0F33A-8175-4DBD-B1DC-0317937360D3}" presName="theInnerList" presStyleCnt="0"/>
      <dgm:spPr/>
    </dgm:pt>
    <dgm:pt modelId="{1702BE75-5B0B-445C-B96F-240C7BE41E62}" type="pres">
      <dgm:prSet presAssocID="{AF099AC9-27AE-4E06-8ECC-792BE2B54049}" presName="childNode" presStyleLbl="node1" presStyleIdx="3" presStyleCnt="8" custScaleY="127393" custLinFactY="-187190" custLinFactNeighborX="2117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81546A-33B4-4438-AAC7-CFA9E7A4FFAE}" type="pres">
      <dgm:prSet presAssocID="{AF099AC9-27AE-4E06-8ECC-792BE2B54049}" presName="aSpace2" presStyleCnt="0"/>
      <dgm:spPr/>
    </dgm:pt>
    <dgm:pt modelId="{23001015-75A9-4B90-BB36-4894391F36F2}" type="pres">
      <dgm:prSet presAssocID="{6198B0A1-FC43-4BD6-A435-606BEEB14F47}" presName="childNode" presStyleLbl="node1" presStyleIdx="4" presStyleCnt="8" custScaleY="667525" custLinFactY="-135155" custLinFactNeighborX="111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6CD636-0187-46B1-A698-07F75F4C5574}" type="pres">
      <dgm:prSet presAssocID="{6198B0A1-FC43-4BD6-A435-606BEEB14F47}" presName="aSpace2" presStyleCnt="0"/>
      <dgm:spPr/>
    </dgm:pt>
    <dgm:pt modelId="{F4E51A05-4CF4-4692-9DB9-237D56575DA8}" type="pres">
      <dgm:prSet presAssocID="{D2C7185C-BBD0-4763-B0F3-B02FC73DB023}" presName="childNode" presStyleLbl="node1" presStyleIdx="5" presStyleCnt="8" custScaleY="356336" custLinFactY="-49154" custLinFactNeighborX="94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40F181-AC0D-4635-8EC9-030981BE4A76}" type="pres">
      <dgm:prSet presAssocID="{D2C7185C-BBD0-4763-B0F3-B02FC73DB023}" presName="aSpace2" presStyleCnt="0"/>
      <dgm:spPr/>
    </dgm:pt>
    <dgm:pt modelId="{991D9462-815D-4A89-B32F-7437CEEC00F9}" type="pres">
      <dgm:prSet presAssocID="{153C5B8D-9089-445C-A140-37787574BE45}" presName="childNode" presStyleLbl="node1" presStyleIdx="6" presStyleCnt="8" custScaleX="119017" custScaleY="202175" custLinFactY="8826" custLinFactNeighborX="-6763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0A2A0B-51D3-4755-8256-1AB4B2436EC3}" type="pres">
      <dgm:prSet presAssocID="{153C5B8D-9089-445C-A140-37787574BE45}" presName="aSpace2" presStyleCnt="0"/>
      <dgm:spPr/>
    </dgm:pt>
    <dgm:pt modelId="{9F03CF98-C42E-44C5-AF8F-A5F31409DB3C}" type="pres">
      <dgm:prSet presAssocID="{6B8A9594-CCAE-4ED1-991A-7CD69D7F58B7}" presName="childNode" presStyleLbl="node1" presStyleIdx="7" presStyleCnt="8" custLinFactY="29706" custLinFactNeighborX="-6810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F55663-A3A7-423A-A4C8-FC546AED04FD}" type="presOf" srcId="{153C5B8D-9089-445C-A140-37787574BE45}" destId="{991D9462-815D-4A89-B32F-7437CEEC00F9}" srcOrd="0" destOrd="0" presId="urn:microsoft.com/office/officeart/2005/8/layout/lProcess2"/>
    <dgm:cxn modelId="{9937E1FC-E7A9-4074-876B-BA27446CAC79}" srcId="{E2D0F33A-8175-4DBD-B1DC-0317937360D3}" destId="{6B8A9594-CCAE-4ED1-991A-7CD69D7F58B7}" srcOrd="4" destOrd="0" parTransId="{A77F35FE-6889-46C6-BB82-66F8BA3297C9}" sibTransId="{B057FEDE-99AF-4D4F-BB9E-288C8132C281}"/>
    <dgm:cxn modelId="{1496A3C8-8680-4D6E-8623-5814483C3ACB}" srcId="{76EA7A1A-9855-4211-88EE-DC738785AE25}" destId="{C3C251D0-DE79-4A60-9B8C-E1116F174AB0}" srcOrd="0" destOrd="0" parTransId="{56F70691-B885-4AED-BAC3-4F7ECBE6A798}" sibTransId="{726254E1-E80B-4B34-9EB3-DA52B74A5098}"/>
    <dgm:cxn modelId="{8D22B1AA-D186-4909-93E7-DE46BD3A7BDE}" type="presOf" srcId="{D1CDA6CE-9588-42B8-833F-54B160591CEC}" destId="{C843D283-3AED-4661-9763-6F340937C7AB}" srcOrd="0" destOrd="0" presId="urn:microsoft.com/office/officeart/2005/8/layout/lProcess2"/>
    <dgm:cxn modelId="{280D52EE-A1AE-4C36-908E-6EAC8913504E}" srcId="{E2D0F33A-8175-4DBD-B1DC-0317937360D3}" destId="{AF099AC9-27AE-4E06-8ECC-792BE2B54049}" srcOrd="0" destOrd="0" parTransId="{A484FE83-778D-4AE4-8BB2-5FB067127E26}" sibTransId="{5E12F381-26A8-4E49-9EEB-64836409D067}"/>
    <dgm:cxn modelId="{61776D8E-E51A-4739-BEC6-D0CEFDCF404A}" srcId="{76EA7A1A-9855-4211-88EE-DC738785AE25}" destId="{E2D0F33A-8175-4DBD-B1DC-0317937360D3}" srcOrd="1" destOrd="0" parTransId="{4FAA7A6B-8036-4F02-ACBA-88205DAF974B}" sibTransId="{D8930844-DA39-4FF7-A7AF-9027244DC55F}"/>
    <dgm:cxn modelId="{FE6AD823-16BA-4E24-B534-B02E4DBF5EA0}" srcId="{E2D0F33A-8175-4DBD-B1DC-0317937360D3}" destId="{153C5B8D-9089-445C-A140-37787574BE45}" srcOrd="3" destOrd="0" parTransId="{F0B24EF9-0487-42BE-B7B3-B32CCA364ED7}" sibTransId="{E0B236FD-850D-44E0-AA11-5C2A6DBCDE54}"/>
    <dgm:cxn modelId="{DBE0A548-EB6E-4AAD-B5E1-B8730967E380}" type="presOf" srcId="{6198B0A1-FC43-4BD6-A435-606BEEB14F47}" destId="{23001015-75A9-4B90-BB36-4894391F36F2}" srcOrd="0" destOrd="0" presId="urn:microsoft.com/office/officeart/2005/8/layout/lProcess2"/>
    <dgm:cxn modelId="{5D20D663-1F6D-4722-83F7-F3E4041EFCD2}" type="presOf" srcId="{C64ABF13-702A-4E00-898A-94A26924E0B6}" destId="{3E7FF238-1A7F-4E0F-BA0E-5A339BE2EA4C}" srcOrd="0" destOrd="0" presId="urn:microsoft.com/office/officeart/2005/8/layout/lProcess2"/>
    <dgm:cxn modelId="{C2B3B342-424E-45F0-AB96-23C86A0A575F}" type="presOf" srcId="{AF099AC9-27AE-4E06-8ECC-792BE2B54049}" destId="{1702BE75-5B0B-445C-B96F-240C7BE41E62}" srcOrd="0" destOrd="0" presId="urn:microsoft.com/office/officeart/2005/8/layout/lProcess2"/>
    <dgm:cxn modelId="{588DEE63-FB09-48E7-9118-41D7520ED5E9}" srcId="{E2D0F33A-8175-4DBD-B1DC-0317937360D3}" destId="{D2C7185C-BBD0-4763-B0F3-B02FC73DB023}" srcOrd="2" destOrd="0" parTransId="{B8482393-A0D2-44D3-ABF6-0C9C03BDD426}" sibTransId="{936F8DAC-06A4-46BA-9666-4C42BE3DC6EF}"/>
    <dgm:cxn modelId="{B2432039-C2B1-4119-9E39-AE7A2C140622}" type="presOf" srcId="{C3C251D0-DE79-4A60-9B8C-E1116F174AB0}" destId="{8D5C0796-E303-4D15-B1B8-B331FA1F09CC}" srcOrd="0" destOrd="0" presId="urn:microsoft.com/office/officeart/2005/8/layout/lProcess2"/>
    <dgm:cxn modelId="{CEAA8E9A-CADD-478D-8179-DF2F1F7FB0DB}" type="presOf" srcId="{76EA7A1A-9855-4211-88EE-DC738785AE25}" destId="{7529684E-5D73-40D5-8A06-BEEB60B7B20D}" srcOrd="0" destOrd="0" presId="urn:microsoft.com/office/officeart/2005/8/layout/lProcess2"/>
    <dgm:cxn modelId="{172EEAE7-00B2-40E2-8A43-36557A5D4532}" srcId="{C3C251D0-DE79-4A60-9B8C-E1116F174AB0}" destId="{D1CDA6CE-9588-42B8-833F-54B160591CEC}" srcOrd="1" destOrd="0" parTransId="{B1257871-699F-4F7B-814D-9D9B44EDD8EE}" sibTransId="{1C712E21-463D-4955-BC4B-89B42B1FB21F}"/>
    <dgm:cxn modelId="{DCE1BB9F-7B4A-45D7-80F4-E39869DDFF74}" type="presOf" srcId="{D2C7185C-BBD0-4763-B0F3-B02FC73DB023}" destId="{F4E51A05-4CF4-4692-9DB9-237D56575DA8}" srcOrd="0" destOrd="0" presId="urn:microsoft.com/office/officeart/2005/8/layout/lProcess2"/>
    <dgm:cxn modelId="{1750F3F2-8CB6-4F68-BE75-E67D9AD1D262}" type="presOf" srcId="{D28080D0-2427-44E6-8650-8229A1B1659D}" destId="{F5366316-A657-4918-BE30-CC1019C37F3E}" srcOrd="0" destOrd="0" presId="urn:microsoft.com/office/officeart/2005/8/layout/lProcess2"/>
    <dgm:cxn modelId="{485189FC-CE0E-4BC4-ACC9-D31F0283CA2F}" srcId="{E2D0F33A-8175-4DBD-B1DC-0317937360D3}" destId="{6198B0A1-FC43-4BD6-A435-606BEEB14F47}" srcOrd="1" destOrd="0" parTransId="{3B709BEE-A1DF-4F43-8D3F-5A3F618A9229}" sibTransId="{54509995-3AA2-41E6-9598-6BDBF8153D89}"/>
    <dgm:cxn modelId="{E14C8174-EEE3-45FC-893A-4632C1A58C8C}" type="presOf" srcId="{C3C251D0-DE79-4A60-9B8C-E1116F174AB0}" destId="{168570E4-AD16-4459-983F-3A432C5DD7A6}" srcOrd="1" destOrd="0" presId="urn:microsoft.com/office/officeart/2005/8/layout/lProcess2"/>
    <dgm:cxn modelId="{A935F85D-4BDE-4FE8-A438-C33E946CE480}" srcId="{C3C251D0-DE79-4A60-9B8C-E1116F174AB0}" destId="{D28080D0-2427-44E6-8650-8229A1B1659D}" srcOrd="0" destOrd="0" parTransId="{901766BF-C6EC-4072-87DA-E2541E1DFDB9}" sibTransId="{FE2559A0-FDC7-4A35-B352-37AD068E23B4}"/>
    <dgm:cxn modelId="{30777342-71D1-42D1-81DE-EDFF1260EA50}" type="presOf" srcId="{E2D0F33A-8175-4DBD-B1DC-0317937360D3}" destId="{3DF4693B-12F1-44E8-AC83-377468BF3896}" srcOrd="0" destOrd="0" presId="urn:microsoft.com/office/officeart/2005/8/layout/lProcess2"/>
    <dgm:cxn modelId="{8A11A6CF-C407-42CE-8E0A-D2F036118B67}" srcId="{C3C251D0-DE79-4A60-9B8C-E1116F174AB0}" destId="{C64ABF13-702A-4E00-898A-94A26924E0B6}" srcOrd="2" destOrd="0" parTransId="{6A61C9A5-E4DC-478A-8413-C5A89B7064C1}" sibTransId="{B522EC90-502F-4F9E-A974-C084AC072C20}"/>
    <dgm:cxn modelId="{73676E48-309A-403F-A3DA-673EB76A8585}" type="presOf" srcId="{6B8A9594-CCAE-4ED1-991A-7CD69D7F58B7}" destId="{9F03CF98-C42E-44C5-AF8F-A5F31409DB3C}" srcOrd="0" destOrd="0" presId="urn:microsoft.com/office/officeart/2005/8/layout/lProcess2"/>
    <dgm:cxn modelId="{5ACBE47D-6BE1-455B-924A-9A41CF4C74FD}" type="presOf" srcId="{E2D0F33A-8175-4DBD-B1DC-0317937360D3}" destId="{F872DE1B-E295-459C-86AB-F740563509DF}" srcOrd="1" destOrd="0" presId="urn:microsoft.com/office/officeart/2005/8/layout/lProcess2"/>
    <dgm:cxn modelId="{86A37E4B-DBAA-4891-8D9A-890D7134CF37}" type="presParOf" srcId="{7529684E-5D73-40D5-8A06-BEEB60B7B20D}" destId="{58486173-ACF1-4D80-99BB-B1EE7211E07C}" srcOrd="0" destOrd="0" presId="urn:microsoft.com/office/officeart/2005/8/layout/lProcess2"/>
    <dgm:cxn modelId="{CB6FFB5D-6700-4B4A-9F01-D62A79BE1C30}" type="presParOf" srcId="{58486173-ACF1-4D80-99BB-B1EE7211E07C}" destId="{8D5C0796-E303-4D15-B1B8-B331FA1F09CC}" srcOrd="0" destOrd="0" presId="urn:microsoft.com/office/officeart/2005/8/layout/lProcess2"/>
    <dgm:cxn modelId="{1D41C7BB-A078-4834-A1DC-69FDC4B2E2A1}" type="presParOf" srcId="{58486173-ACF1-4D80-99BB-B1EE7211E07C}" destId="{168570E4-AD16-4459-983F-3A432C5DD7A6}" srcOrd="1" destOrd="0" presId="urn:microsoft.com/office/officeart/2005/8/layout/lProcess2"/>
    <dgm:cxn modelId="{06DA56F5-B11D-4EC6-8173-DE019AC18EAE}" type="presParOf" srcId="{58486173-ACF1-4D80-99BB-B1EE7211E07C}" destId="{02E48FA3-9367-469C-AD58-58DB4B5E1527}" srcOrd="2" destOrd="0" presId="urn:microsoft.com/office/officeart/2005/8/layout/lProcess2"/>
    <dgm:cxn modelId="{FCD13F4E-EDB4-4022-944C-C073131D81E8}" type="presParOf" srcId="{02E48FA3-9367-469C-AD58-58DB4B5E1527}" destId="{A2E9FDB3-4D58-4B80-AAA0-057935B191EC}" srcOrd="0" destOrd="0" presId="urn:microsoft.com/office/officeart/2005/8/layout/lProcess2"/>
    <dgm:cxn modelId="{C3BD600B-E80B-4D30-8308-429469B4BFA7}" type="presParOf" srcId="{A2E9FDB3-4D58-4B80-AAA0-057935B191EC}" destId="{F5366316-A657-4918-BE30-CC1019C37F3E}" srcOrd="0" destOrd="0" presId="urn:microsoft.com/office/officeart/2005/8/layout/lProcess2"/>
    <dgm:cxn modelId="{66E4FA03-9E2A-48A5-9E66-2AF4C2566FAC}" type="presParOf" srcId="{A2E9FDB3-4D58-4B80-AAA0-057935B191EC}" destId="{0751F9AF-5C6E-468C-B344-DEC5AD96E47D}" srcOrd="1" destOrd="0" presId="urn:microsoft.com/office/officeart/2005/8/layout/lProcess2"/>
    <dgm:cxn modelId="{9C4D99A4-35EE-42ED-A1D8-438534C7CB8E}" type="presParOf" srcId="{A2E9FDB3-4D58-4B80-AAA0-057935B191EC}" destId="{C843D283-3AED-4661-9763-6F340937C7AB}" srcOrd="2" destOrd="0" presId="urn:microsoft.com/office/officeart/2005/8/layout/lProcess2"/>
    <dgm:cxn modelId="{8F756D3A-B344-4274-A359-8285F7DB00AC}" type="presParOf" srcId="{A2E9FDB3-4D58-4B80-AAA0-057935B191EC}" destId="{24925A48-D059-4CDC-80C5-67FE9145E4D6}" srcOrd="3" destOrd="0" presId="urn:microsoft.com/office/officeart/2005/8/layout/lProcess2"/>
    <dgm:cxn modelId="{E9ECE077-DA58-4EE3-9A7A-857C6C84327D}" type="presParOf" srcId="{A2E9FDB3-4D58-4B80-AAA0-057935B191EC}" destId="{3E7FF238-1A7F-4E0F-BA0E-5A339BE2EA4C}" srcOrd="4" destOrd="0" presId="urn:microsoft.com/office/officeart/2005/8/layout/lProcess2"/>
    <dgm:cxn modelId="{90A2F6E2-B8EC-46FE-8E97-712130637A71}" type="presParOf" srcId="{7529684E-5D73-40D5-8A06-BEEB60B7B20D}" destId="{D7B1E8B0-DD54-424B-90C8-FF44C11E4275}" srcOrd="1" destOrd="0" presId="urn:microsoft.com/office/officeart/2005/8/layout/lProcess2"/>
    <dgm:cxn modelId="{357B436A-FAB2-4180-8F06-460D48E17E62}" type="presParOf" srcId="{7529684E-5D73-40D5-8A06-BEEB60B7B20D}" destId="{97DEBE63-A440-443E-A978-D1285821B7AF}" srcOrd="2" destOrd="0" presId="urn:microsoft.com/office/officeart/2005/8/layout/lProcess2"/>
    <dgm:cxn modelId="{ADB2841F-45AC-4015-A877-D1A3DE53C0B8}" type="presParOf" srcId="{97DEBE63-A440-443E-A978-D1285821B7AF}" destId="{3DF4693B-12F1-44E8-AC83-377468BF3896}" srcOrd="0" destOrd="0" presId="urn:microsoft.com/office/officeart/2005/8/layout/lProcess2"/>
    <dgm:cxn modelId="{389F2294-B0A0-4904-AD7E-ABF00A9E6A03}" type="presParOf" srcId="{97DEBE63-A440-443E-A978-D1285821B7AF}" destId="{F872DE1B-E295-459C-86AB-F740563509DF}" srcOrd="1" destOrd="0" presId="urn:microsoft.com/office/officeart/2005/8/layout/lProcess2"/>
    <dgm:cxn modelId="{31B12C33-5592-4AC7-A5B4-B504F53AEB73}" type="presParOf" srcId="{97DEBE63-A440-443E-A978-D1285821B7AF}" destId="{0F57E5F7-11D8-4DD7-8EF5-17DCF62A42EF}" srcOrd="2" destOrd="0" presId="urn:microsoft.com/office/officeart/2005/8/layout/lProcess2"/>
    <dgm:cxn modelId="{7E50B2BA-D6B0-4C25-B5C0-5B8C83B8BCEA}" type="presParOf" srcId="{0F57E5F7-11D8-4DD7-8EF5-17DCF62A42EF}" destId="{D7C75D9D-3EC4-4D0A-AD70-DD1A6816D8C2}" srcOrd="0" destOrd="0" presId="urn:microsoft.com/office/officeart/2005/8/layout/lProcess2"/>
    <dgm:cxn modelId="{DC1892FE-1236-4DB6-B263-61B890C8E233}" type="presParOf" srcId="{D7C75D9D-3EC4-4D0A-AD70-DD1A6816D8C2}" destId="{1702BE75-5B0B-445C-B96F-240C7BE41E62}" srcOrd="0" destOrd="0" presId="urn:microsoft.com/office/officeart/2005/8/layout/lProcess2"/>
    <dgm:cxn modelId="{5E019B94-818D-4F50-A40C-4D389039B313}" type="presParOf" srcId="{D7C75D9D-3EC4-4D0A-AD70-DD1A6816D8C2}" destId="{A881546A-33B4-4438-AAC7-CFA9E7A4FFAE}" srcOrd="1" destOrd="0" presId="urn:microsoft.com/office/officeart/2005/8/layout/lProcess2"/>
    <dgm:cxn modelId="{82AA1FEA-4833-46B4-8370-7E4465388A93}" type="presParOf" srcId="{D7C75D9D-3EC4-4D0A-AD70-DD1A6816D8C2}" destId="{23001015-75A9-4B90-BB36-4894391F36F2}" srcOrd="2" destOrd="0" presId="urn:microsoft.com/office/officeart/2005/8/layout/lProcess2"/>
    <dgm:cxn modelId="{8E3C0350-BD57-4CE2-8E04-63361422EEFE}" type="presParOf" srcId="{D7C75D9D-3EC4-4D0A-AD70-DD1A6816D8C2}" destId="{836CD636-0187-46B1-A698-07F75F4C5574}" srcOrd="3" destOrd="0" presId="urn:microsoft.com/office/officeart/2005/8/layout/lProcess2"/>
    <dgm:cxn modelId="{E56EADBA-DAA9-435B-B1E9-968691DC9D25}" type="presParOf" srcId="{D7C75D9D-3EC4-4D0A-AD70-DD1A6816D8C2}" destId="{F4E51A05-4CF4-4692-9DB9-237D56575DA8}" srcOrd="4" destOrd="0" presId="urn:microsoft.com/office/officeart/2005/8/layout/lProcess2"/>
    <dgm:cxn modelId="{BD78F2AD-38CB-4955-A1E3-AF35969C02C5}" type="presParOf" srcId="{D7C75D9D-3EC4-4D0A-AD70-DD1A6816D8C2}" destId="{E440F181-AC0D-4635-8EC9-030981BE4A76}" srcOrd="5" destOrd="0" presId="urn:microsoft.com/office/officeart/2005/8/layout/lProcess2"/>
    <dgm:cxn modelId="{684B3F83-FC81-46C8-928C-870B1EAD9E70}" type="presParOf" srcId="{D7C75D9D-3EC4-4D0A-AD70-DD1A6816D8C2}" destId="{991D9462-815D-4A89-B32F-7437CEEC00F9}" srcOrd="6" destOrd="0" presId="urn:microsoft.com/office/officeart/2005/8/layout/lProcess2"/>
    <dgm:cxn modelId="{D0882959-E5A3-43E1-B2B2-7E3A0A7818B4}" type="presParOf" srcId="{D7C75D9D-3EC4-4D0A-AD70-DD1A6816D8C2}" destId="{350A2A0B-51D3-4755-8256-1AB4B2436EC3}" srcOrd="7" destOrd="0" presId="urn:microsoft.com/office/officeart/2005/8/layout/lProcess2"/>
    <dgm:cxn modelId="{A7E727C2-8B62-4CF1-A909-18E0D27DFE1C}" type="presParOf" srcId="{D7C75D9D-3EC4-4D0A-AD70-DD1A6816D8C2}" destId="{9F03CF98-C42E-44C5-AF8F-A5F31409DB3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759BC-EB25-491E-8688-BCA98F12B7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E51E5C-0D0E-4EA9-ABE0-DD1BD3B15E5A}">
      <dgm:prSet phldrT="[Texte]" custT="1"/>
      <dgm:spPr/>
      <dgm:t>
        <a:bodyPr/>
        <a:lstStyle/>
        <a:p>
          <a:r>
            <a:rPr lang="fr-FR" sz="1100" dirty="0" smtClean="0"/>
            <a:t>Secteur social et paramédical</a:t>
          </a:r>
          <a:endParaRPr lang="fr-FR" sz="1100" dirty="0"/>
        </a:p>
      </dgm:t>
    </dgm:pt>
    <dgm:pt modelId="{BDB31621-24A4-4D4E-AF3A-B2B2BDF186F6}" type="parTrans" cxnId="{39902142-8CEA-4B78-96A0-B1001342D0A7}">
      <dgm:prSet/>
      <dgm:spPr/>
      <dgm:t>
        <a:bodyPr/>
        <a:lstStyle/>
        <a:p>
          <a:endParaRPr lang="fr-FR" sz="1100"/>
        </a:p>
      </dgm:t>
    </dgm:pt>
    <dgm:pt modelId="{CA51CAF2-63E4-4B37-A418-E2AB83174990}" type="sibTrans" cxnId="{39902142-8CEA-4B78-96A0-B1001342D0A7}">
      <dgm:prSet/>
      <dgm:spPr/>
      <dgm:t>
        <a:bodyPr/>
        <a:lstStyle/>
        <a:p>
          <a:endParaRPr lang="fr-FR" sz="1100"/>
        </a:p>
      </dgm:t>
    </dgm:pt>
    <dgm:pt modelId="{3A8EBF8C-AAAF-4047-895E-A19E70DAD343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11 DE Diplômes d’état</a:t>
          </a:r>
          <a:endParaRPr lang="fr-FR" sz="1100" dirty="0">
            <a:solidFill>
              <a:schemeClr val="tx1"/>
            </a:solidFill>
          </a:endParaRPr>
        </a:p>
      </dgm:t>
    </dgm:pt>
    <dgm:pt modelId="{1D762BEC-B32B-4ABD-8D88-97DCADAF265C}" type="parTrans" cxnId="{FB2C2251-43AB-4CC7-BAB8-90A29324596A}">
      <dgm:prSet/>
      <dgm:spPr/>
      <dgm:t>
        <a:bodyPr/>
        <a:lstStyle/>
        <a:p>
          <a:endParaRPr lang="fr-FR" sz="1100"/>
        </a:p>
      </dgm:t>
    </dgm:pt>
    <dgm:pt modelId="{204D3F8A-778C-4FA8-87C8-2CC2E05230F0}" type="sibTrans" cxnId="{FB2C2251-43AB-4CC7-BAB8-90A29324596A}">
      <dgm:prSet/>
      <dgm:spPr/>
      <dgm:t>
        <a:bodyPr/>
        <a:lstStyle/>
        <a:p>
          <a:endParaRPr lang="fr-FR" sz="1100"/>
        </a:p>
      </dgm:t>
    </dgm:pt>
    <dgm:pt modelId="{F1734242-D813-40AE-A52F-196BAA9CFC0F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:</a:t>
          </a:r>
          <a:r>
            <a:rPr lang="fr-FR" sz="1100" b="1" dirty="0" smtClean="0">
              <a:solidFill>
                <a:schemeClr val="tx1"/>
              </a:solidFill>
            </a:rPr>
            <a:t> </a:t>
          </a:r>
          <a:r>
            <a:rPr lang="fr-FR" sz="1100" dirty="0" smtClean="0">
              <a:solidFill>
                <a:schemeClr val="tx1"/>
              </a:solidFill>
            </a:rPr>
            <a:t>éducateur de jeunes enfants, </a:t>
          </a:r>
          <a:endParaRPr lang="fr-FR" sz="1100" dirty="0">
            <a:solidFill>
              <a:schemeClr val="tx1"/>
            </a:solidFill>
          </a:endParaRPr>
        </a:p>
      </dgm:t>
    </dgm:pt>
    <dgm:pt modelId="{CEC789FC-69A3-4CDF-81CF-FFD273F15E2B}" type="parTrans" cxnId="{9FE494D5-C355-49A8-982D-F2DFC58B585E}">
      <dgm:prSet/>
      <dgm:spPr/>
      <dgm:t>
        <a:bodyPr/>
        <a:lstStyle/>
        <a:p>
          <a:endParaRPr lang="fr-FR" sz="1100"/>
        </a:p>
      </dgm:t>
    </dgm:pt>
    <dgm:pt modelId="{FC6167BB-E33B-49EA-B56D-74C5B582B2CA}" type="sibTrans" cxnId="{9FE494D5-C355-49A8-982D-F2DFC58B585E}">
      <dgm:prSet/>
      <dgm:spPr/>
      <dgm:t>
        <a:bodyPr/>
        <a:lstStyle/>
        <a:p>
          <a:endParaRPr lang="fr-FR" sz="1100"/>
        </a:p>
      </dgm:t>
    </dgm:pt>
    <dgm:pt modelId="{F810BC10-FB4A-4E4F-82BA-6075A44974E0}">
      <dgm:prSet phldrT="[Texte]" custT="1"/>
      <dgm:spPr/>
      <dgm:t>
        <a:bodyPr/>
        <a:lstStyle/>
        <a:p>
          <a:r>
            <a:rPr lang="fr-FR" sz="1100" dirty="0" smtClean="0"/>
            <a:t>Hôtellerie</a:t>
          </a:r>
          <a:endParaRPr lang="fr-FR" sz="1100" dirty="0"/>
        </a:p>
      </dgm:t>
    </dgm:pt>
    <dgm:pt modelId="{7D0C2E02-7B63-4F47-B3CB-03B5A0C55766}" type="parTrans" cxnId="{827546E2-1F6A-454D-BA8C-6FE865043DCF}">
      <dgm:prSet/>
      <dgm:spPr/>
      <dgm:t>
        <a:bodyPr/>
        <a:lstStyle/>
        <a:p>
          <a:endParaRPr lang="fr-FR" sz="1100"/>
        </a:p>
      </dgm:t>
    </dgm:pt>
    <dgm:pt modelId="{7CF44F2B-D3EB-46BA-AFE8-216727827527}" type="sibTrans" cxnId="{827546E2-1F6A-454D-BA8C-6FE865043DCF}">
      <dgm:prSet/>
      <dgm:spPr/>
      <dgm:t>
        <a:bodyPr/>
        <a:lstStyle/>
        <a:p>
          <a:endParaRPr lang="fr-FR" sz="1100"/>
        </a:p>
      </dgm:t>
    </dgm:pt>
    <dgm:pt modelId="{C26FF1BA-FC89-41CC-81D4-79AD55F0A01D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:</a:t>
          </a:r>
          <a:r>
            <a:rPr lang="fr-FR" sz="1100" b="1" dirty="0" smtClean="0">
              <a:solidFill>
                <a:schemeClr val="tx1"/>
              </a:solidFill>
            </a:rPr>
            <a:t> </a:t>
          </a:r>
          <a:r>
            <a:rPr lang="fr-FR" sz="1100" dirty="0" smtClean="0">
              <a:solidFill>
                <a:schemeClr val="tx1"/>
              </a:solidFill>
            </a:rPr>
            <a:t>management hôtelier, </a:t>
          </a:r>
          <a:endParaRPr lang="fr-FR" sz="1100" dirty="0">
            <a:solidFill>
              <a:schemeClr val="tx1"/>
            </a:solidFill>
          </a:endParaRPr>
        </a:p>
      </dgm:t>
    </dgm:pt>
    <dgm:pt modelId="{E0CC7B1B-4D09-41D9-9A26-EFF7B193E247}" type="parTrans" cxnId="{E3A37E7A-90BF-45F9-B228-E798A2280F9E}">
      <dgm:prSet/>
      <dgm:spPr/>
      <dgm:t>
        <a:bodyPr/>
        <a:lstStyle/>
        <a:p>
          <a:endParaRPr lang="fr-FR" sz="1100"/>
        </a:p>
      </dgm:t>
    </dgm:pt>
    <dgm:pt modelId="{08A3361B-C25C-4042-AC70-9A60AAB290BE}" type="sibTrans" cxnId="{E3A37E7A-90BF-45F9-B228-E798A2280F9E}">
      <dgm:prSet/>
      <dgm:spPr/>
      <dgm:t>
        <a:bodyPr/>
        <a:lstStyle/>
        <a:p>
          <a:endParaRPr lang="fr-FR" sz="1100"/>
        </a:p>
      </dgm:t>
    </dgm:pt>
    <dgm:pt modelId="{5F23B955-6232-447D-A847-2A2ACB7A9B40}">
      <dgm:prSet phldrT="[Texte]" custT="1"/>
      <dgm:spPr/>
      <dgm:t>
        <a:bodyPr/>
        <a:lstStyle/>
        <a:p>
          <a:r>
            <a:rPr lang="fr-FR" sz="1100" dirty="0" smtClean="0"/>
            <a:t>Mode</a:t>
          </a:r>
          <a:endParaRPr lang="fr-FR" sz="1100" dirty="0"/>
        </a:p>
      </dgm:t>
    </dgm:pt>
    <dgm:pt modelId="{3AEFD4FF-9046-480C-9862-FB856826262A}" type="parTrans" cxnId="{0A476329-6CC9-4BAE-AE6A-451BCD88ED46}">
      <dgm:prSet/>
      <dgm:spPr/>
      <dgm:t>
        <a:bodyPr/>
        <a:lstStyle/>
        <a:p>
          <a:endParaRPr lang="fr-FR" sz="1100"/>
        </a:p>
      </dgm:t>
    </dgm:pt>
    <dgm:pt modelId="{45F6860F-2145-45EF-93D9-B9A21BB2FC9B}" type="sibTrans" cxnId="{0A476329-6CC9-4BAE-AE6A-451BCD88ED46}">
      <dgm:prSet/>
      <dgm:spPr/>
      <dgm:t>
        <a:bodyPr/>
        <a:lstStyle/>
        <a:p>
          <a:endParaRPr lang="fr-FR" sz="1100"/>
        </a:p>
      </dgm:t>
    </dgm:pt>
    <dgm:pt modelId="{1168B1E4-4DDB-4670-A378-210DD596DD0D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concepteur-créateur, </a:t>
          </a:r>
          <a:endParaRPr lang="fr-FR" sz="1100" dirty="0">
            <a:solidFill>
              <a:schemeClr val="tx1"/>
            </a:solidFill>
          </a:endParaRPr>
        </a:p>
      </dgm:t>
    </dgm:pt>
    <dgm:pt modelId="{3C6386DA-880D-495B-8AEF-0DF61AB2C44C}" type="parTrans" cxnId="{62CF1C8F-4983-4C60-A5B1-8C87CA5451FF}">
      <dgm:prSet/>
      <dgm:spPr/>
      <dgm:t>
        <a:bodyPr/>
        <a:lstStyle/>
        <a:p>
          <a:endParaRPr lang="fr-FR" sz="1100"/>
        </a:p>
      </dgm:t>
    </dgm:pt>
    <dgm:pt modelId="{9EF9BE51-42BC-4811-B189-9AABFCF6C858}" type="sibTrans" cxnId="{62CF1C8F-4983-4C60-A5B1-8C87CA5451FF}">
      <dgm:prSet/>
      <dgm:spPr/>
      <dgm:t>
        <a:bodyPr/>
        <a:lstStyle/>
        <a:p>
          <a:endParaRPr lang="fr-FR" sz="1100"/>
        </a:p>
      </dgm:t>
    </dgm:pt>
    <dgm:pt modelId="{188E63A0-4197-4DD7-B364-D9DB45C3AFB1}">
      <dgm:prSet custT="1"/>
      <dgm:spPr/>
      <dgm:t>
        <a:bodyPr/>
        <a:lstStyle/>
        <a:p>
          <a:r>
            <a:rPr lang="fr-FR" sz="1100" dirty="0" smtClean="0"/>
            <a:t>Autres</a:t>
          </a:r>
          <a:endParaRPr lang="fr-FR" sz="1100" dirty="0"/>
        </a:p>
      </dgm:t>
    </dgm:pt>
    <dgm:pt modelId="{C5E730B3-8DA2-4176-A6D7-2E739D611475}" type="parTrans" cxnId="{CB1A54E1-EB98-4353-A6A6-CDCAF6F09DB6}">
      <dgm:prSet/>
      <dgm:spPr/>
      <dgm:t>
        <a:bodyPr/>
        <a:lstStyle/>
        <a:p>
          <a:endParaRPr lang="fr-FR" sz="1100"/>
        </a:p>
      </dgm:t>
    </dgm:pt>
    <dgm:pt modelId="{085F80BE-D143-4942-9284-5D31ADE38D7D}" type="sibTrans" cxnId="{CB1A54E1-EB98-4353-A6A6-CDCAF6F09DB6}">
      <dgm:prSet/>
      <dgm:spPr/>
      <dgm:t>
        <a:bodyPr/>
        <a:lstStyle/>
        <a:p>
          <a:endParaRPr lang="fr-FR" sz="1100"/>
        </a:p>
      </dgm:t>
    </dgm:pt>
    <dgm:pt modelId="{DC1B8357-B4F7-454C-AD42-129719467F66}">
      <dgm:prSet custT="1"/>
      <dgm:spPr/>
      <dgm:t>
        <a:bodyPr/>
        <a:lstStyle/>
        <a:p>
          <a:r>
            <a:rPr lang="fr-FR" sz="1200" b="0" dirty="0" smtClean="0">
              <a:solidFill>
                <a:schemeClr val="bg1"/>
              </a:solidFill>
            </a:rPr>
            <a:t>Communication</a:t>
          </a:r>
          <a:endParaRPr lang="fr-FR" sz="1200" b="0" dirty="0"/>
        </a:p>
      </dgm:t>
    </dgm:pt>
    <dgm:pt modelId="{A8C0BB56-1466-4463-8307-DA01AFD6BDF0}" type="parTrans" cxnId="{8C08EF7C-E5F1-4DB6-9D11-CC0F3E77C79B}">
      <dgm:prSet/>
      <dgm:spPr/>
      <dgm:t>
        <a:bodyPr/>
        <a:lstStyle/>
        <a:p>
          <a:endParaRPr lang="fr-FR" sz="1100"/>
        </a:p>
      </dgm:t>
    </dgm:pt>
    <dgm:pt modelId="{2C5198E0-7458-403E-B1CA-E6DC4EC43BF0}" type="sibTrans" cxnId="{8C08EF7C-E5F1-4DB6-9D11-CC0F3E77C79B}">
      <dgm:prSet/>
      <dgm:spPr/>
      <dgm:t>
        <a:bodyPr/>
        <a:lstStyle/>
        <a:p>
          <a:endParaRPr lang="fr-FR" sz="1100"/>
        </a:p>
      </dgm:t>
    </dgm:pt>
    <dgm:pt modelId="{B19D9039-D35E-40BD-8DAB-1F872428EB4F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attaché de presse,</a:t>
          </a:r>
          <a:endParaRPr lang="fr-FR" sz="1100" dirty="0">
            <a:solidFill>
              <a:schemeClr val="tx1"/>
            </a:solidFill>
          </a:endParaRPr>
        </a:p>
      </dgm:t>
    </dgm:pt>
    <dgm:pt modelId="{5EFA7196-0459-41D2-92D8-716A07851BAD}" type="parTrans" cxnId="{4F75F4F9-8B15-4DCB-B33B-96F51E7597CC}">
      <dgm:prSet/>
      <dgm:spPr/>
      <dgm:t>
        <a:bodyPr/>
        <a:lstStyle/>
        <a:p>
          <a:endParaRPr lang="fr-FR" sz="1100"/>
        </a:p>
      </dgm:t>
    </dgm:pt>
    <dgm:pt modelId="{FC60E85C-D7A9-406F-AFE8-BB3ECF2A167C}" type="sibTrans" cxnId="{4F75F4F9-8B15-4DCB-B33B-96F51E7597CC}">
      <dgm:prSet/>
      <dgm:spPr/>
      <dgm:t>
        <a:bodyPr/>
        <a:lstStyle/>
        <a:p>
          <a:endParaRPr lang="fr-FR" sz="1100"/>
        </a:p>
      </dgm:t>
    </dgm:pt>
    <dgm:pt modelId="{BB2B8107-196F-4848-99E4-98DA7B0BD1A7}">
      <dgm:prSet custT="1"/>
      <dgm:spPr/>
      <dgm:t>
        <a:bodyPr/>
        <a:lstStyle/>
        <a:p>
          <a:r>
            <a:rPr lang="fr-FR" sz="1100" b="0" dirty="0" smtClean="0">
              <a:solidFill>
                <a:schemeClr val="bg1"/>
              </a:solidFill>
            </a:rPr>
            <a:t>Spectacle vivant (Arts dramatiques, danse, musique…) </a:t>
          </a:r>
          <a:endParaRPr lang="fr-FR" sz="1100" b="0" dirty="0"/>
        </a:p>
      </dgm:t>
    </dgm:pt>
    <dgm:pt modelId="{9BB67685-F09E-48BC-8D93-1EE1D4FEBFA7}" type="parTrans" cxnId="{6F5C3718-519D-4D5C-A8A7-1FA574C13292}">
      <dgm:prSet/>
      <dgm:spPr/>
      <dgm:t>
        <a:bodyPr/>
        <a:lstStyle/>
        <a:p>
          <a:endParaRPr lang="fr-FR" sz="1100"/>
        </a:p>
      </dgm:t>
    </dgm:pt>
    <dgm:pt modelId="{9574BA7D-6EE1-4470-9829-6F8A684037C5}" type="sibTrans" cxnId="{6F5C3718-519D-4D5C-A8A7-1FA574C13292}">
      <dgm:prSet/>
      <dgm:spPr/>
      <dgm:t>
        <a:bodyPr/>
        <a:lstStyle/>
        <a:p>
          <a:endParaRPr lang="fr-FR" sz="1100"/>
        </a:p>
      </dgm:t>
    </dgm:pt>
    <dgm:pt modelId="{2A1FF039-5C2F-409E-8911-7FBC2E64DFED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comédien, acteur, figurant, doublure,</a:t>
          </a:r>
          <a:endParaRPr lang="fr-FR" sz="1100" dirty="0">
            <a:solidFill>
              <a:schemeClr val="tx1"/>
            </a:solidFill>
          </a:endParaRPr>
        </a:p>
      </dgm:t>
    </dgm:pt>
    <dgm:pt modelId="{241ADEF3-030A-4B78-B5CC-9CE9FCC55E35}" type="parTrans" cxnId="{BC228423-0E12-493F-9215-7EEA78167BB9}">
      <dgm:prSet/>
      <dgm:spPr/>
      <dgm:t>
        <a:bodyPr/>
        <a:lstStyle/>
        <a:p>
          <a:endParaRPr lang="fr-FR" sz="1100"/>
        </a:p>
      </dgm:t>
    </dgm:pt>
    <dgm:pt modelId="{6484DF05-C3F0-4C96-B265-EE3C178AF9D8}" type="sibTrans" cxnId="{BC228423-0E12-493F-9215-7EEA78167BB9}">
      <dgm:prSet/>
      <dgm:spPr/>
      <dgm:t>
        <a:bodyPr/>
        <a:lstStyle/>
        <a:p>
          <a:endParaRPr lang="fr-FR" sz="1100"/>
        </a:p>
      </dgm:t>
    </dgm:pt>
    <dgm:pt modelId="{75AB6BF5-2C63-4F6B-89D9-8987E1CFA794}">
      <dgm:prSet custT="1"/>
      <dgm:spPr/>
      <dgm:t>
        <a:bodyPr/>
        <a:lstStyle/>
        <a:p>
          <a:r>
            <a:rPr lang="fr-FR" sz="1100" b="0" dirty="0" smtClean="0">
              <a:solidFill>
                <a:schemeClr val="tx1"/>
              </a:solidFill>
            </a:rPr>
            <a:t>Notariat, </a:t>
          </a:r>
          <a:endParaRPr lang="fr-FR" sz="1100" b="0" dirty="0">
            <a:solidFill>
              <a:schemeClr val="tx1"/>
            </a:solidFill>
          </a:endParaRPr>
        </a:p>
      </dgm:t>
    </dgm:pt>
    <dgm:pt modelId="{3A4662AB-109C-4B17-9731-C788727A64F4}" type="parTrans" cxnId="{A5FA8C97-A5B3-4594-AA6B-C599F09BF32E}">
      <dgm:prSet/>
      <dgm:spPr/>
      <dgm:t>
        <a:bodyPr/>
        <a:lstStyle/>
        <a:p>
          <a:endParaRPr lang="fr-FR" sz="1100"/>
        </a:p>
      </dgm:t>
    </dgm:pt>
    <dgm:pt modelId="{7E8F6AB7-981E-411A-83AF-3EC70E5F0BCF}" type="sibTrans" cxnId="{A5FA8C97-A5B3-4594-AA6B-C599F09BF32E}">
      <dgm:prSet/>
      <dgm:spPr/>
      <dgm:t>
        <a:bodyPr/>
        <a:lstStyle/>
        <a:p>
          <a:endParaRPr lang="fr-FR" sz="1100"/>
        </a:p>
      </dgm:t>
    </dgm:pt>
    <dgm:pt modelId="{5164A699-8557-452E-BA4B-440F38B5B9C2}">
      <dgm:prSet custT="1"/>
      <dgm:spPr/>
      <dgm:t>
        <a:bodyPr/>
        <a:lstStyle/>
        <a:p>
          <a:r>
            <a:rPr lang="fr-FR" sz="1100" b="0" dirty="0" smtClean="0">
              <a:solidFill>
                <a:schemeClr val="tx1"/>
              </a:solidFill>
            </a:rPr>
            <a:t>Diplôme de comptabilité et de gestion</a:t>
          </a:r>
          <a:endParaRPr lang="fr-FR" sz="1100" b="0" dirty="0">
            <a:solidFill>
              <a:schemeClr val="tx1"/>
            </a:solidFill>
          </a:endParaRPr>
        </a:p>
      </dgm:t>
    </dgm:pt>
    <dgm:pt modelId="{20D95B97-99CC-476E-AD62-07E64330387C}" type="parTrans" cxnId="{512BC74F-0042-4B68-AE92-B5F6A17DCB46}">
      <dgm:prSet/>
      <dgm:spPr/>
      <dgm:t>
        <a:bodyPr/>
        <a:lstStyle/>
        <a:p>
          <a:endParaRPr lang="fr-FR"/>
        </a:p>
      </dgm:t>
    </dgm:pt>
    <dgm:pt modelId="{939A17E5-94D0-43E5-99D3-A1F4B1882DB1}" type="sibTrans" cxnId="{512BC74F-0042-4B68-AE92-B5F6A17DCB46}">
      <dgm:prSet/>
      <dgm:spPr/>
      <dgm:t>
        <a:bodyPr/>
        <a:lstStyle/>
        <a:p>
          <a:endParaRPr lang="fr-FR"/>
        </a:p>
      </dgm:t>
    </dgm:pt>
    <dgm:pt modelId="{C961ED77-7308-48DA-BA28-B8365541137B}">
      <dgm:prSet custT="1"/>
      <dgm:spPr/>
      <dgm:t>
        <a:bodyPr/>
        <a:lstStyle/>
        <a:p>
          <a:r>
            <a:rPr lang="fr-FR" sz="1100" b="0" dirty="0" smtClean="0">
              <a:solidFill>
                <a:schemeClr val="tx1"/>
              </a:solidFill>
            </a:rPr>
            <a:t>Architecture d’intérieur,</a:t>
          </a:r>
          <a:endParaRPr lang="fr-FR" sz="1100" b="0" dirty="0">
            <a:solidFill>
              <a:schemeClr val="tx1"/>
            </a:solidFill>
          </a:endParaRPr>
        </a:p>
      </dgm:t>
    </dgm:pt>
    <dgm:pt modelId="{7DC07AFA-0516-4A28-A8F4-5211045E3219}" type="parTrans" cxnId="{26EC5FE5-678B-417F-9C79-DD57E0835CEF}">
      <dgm:prSet/>
      <dgm:spPr/>
      <dgm:t>
        <a:bodyPr/>
        <a:lstStyle/>
        <a:p>
          <a:endParaRPr lang="fr-FR"/>
        </a:p>
      </dgm:t>
    </dgm:pt>
    <dgm:pt modelId="{77FD8212-EA8F-41FE-A96E-A975535E80D9}" type="sibTrans" cxnId="{26EC5FE5-678B-417F-9C79-DD57E0835CEF}">
      <dgm:prSet/>
      <dgm:spPr/>
      <dgm:t>
        <a:bodyPr/>
        <a:lstStyle/>
        <a:p>
          <a:endParaRPr lang="fr-FR"/>
        </a:p>
      </dgm:t>
    </dgm:pt>
    <dgm:pt modelId="{0239055F-B761-4283-AE3A-5DABF6CA1F57}">
      <dgm:prSet custT="1"/>
      <dgm:spPr/>
      <dgm:t>
        <a:bodyPr/>
        <a:lstStyle/>
        <a:p>
          <a:r>
            <a:rPr lang="fr-FR" sz="1100" b="0" dirty="0" smtClean="0">
              <a:solidFill>
                <a:schemeClr val="tx1"/>
              </a:solidFill>
            </a:rPr>
            <a:t>Image et son, webdesign, jeu vidéo, etc. </a:t>
          </a:r>
          <a:endParaRPr lang="fr-FR" sz="1100" b="0" dirty="0">
            <a:solidFill>
              <a:schemeClr val="tx1"/>
            </a:solidFill>
          </a:endParaRPr>
        </a:p>
      </dgm:t>
    </dgm:pt>
    <dgm:pt modelId="{D5E8875D-107C-4E03-AF4A-63852D1EB1F5}" type="parTrans" cxnId="{4A5B73C9-08A3-4A06-8325-2AB15AD90EEB}">
      <dgm:prSet/>
      <dgm:spPr/>
      <dgm:t>
        <a:bodyPr/>
        <a:lstStyle/>
        <a:p>
          <a:endParaRPr lang="fr-FR"/>
        </a:p>
      </dgm:t>
    </dgm:pt>
    <dgm:pt modelId="{07EC9B0F-05A6-49E3-AC2D-44C039DBDBE0}" type="sibTrans" cxnId="{4A5B73C9-08A3-4A06-8325-2AB15AD90EEB}">
      <dgm:prSet/>
      <dgm:spPr/>
      <dgm:t>
        <a:bodyPr/>
        <a:lstStyle/>
        <a:p>
          <a:endParaRPr lang="fr-FR"/>
        </a:p>
      </dgm:t>
    </dgm:pt>
    <dgm:pt modelId="{B1D71FB0-75F6-4346-87E2-89489D88DB51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designer textile, </a:t>
          </a:r>
          <a:endParaRPr lang="fr-FR" sz="1100" dirty="0">
            <a:solidFill>
              <a:schemeClr val="tx1"/>
            </a:solidFill>
          </a:endParaRPr>
        </a:p>
      </dgm:t>
    </dgm:pt>
    <dgm:pt modelId="{D923F663-D46E-4AA5-97FB-E1DDEFF541D1}" type="parTrans" cxnId="{FE354EE3-BF22-479F-8CCA-8AD897BAF0AC}">
      <dgm:prSet/>
      <dgm:spPr/>
      <dgm:t>
        <a:bodyPr/>
        <a:lstStyle/>
        <a:p>
          <a:endParaRPr lang="fr-FR"/>
        </a:p>
      </dgm:t>
    </dgm:pt>
    <dgm:pt modelId="{18A757B1-D661-48DA-9D4D-65E6D20969F9}" type="sibTrans" cxnId="{FE354EE3-BF22-479F-8CCA-8AD897BAF0AC}">
      <dgm:prSet/>
      <dgm:spPr/>
      <dgm:t>
        <a:bodyPr/>
        <a:lstStyle/>
        <a:p>
          <a:endParaRPr lang="fr-FR"/>
        </a:p>
      </dgm:t>
    </dgm:pt>
    <dgm:pt modelId="{A45BC8C5-A3C5-43C9-9AB9-675BEB5309CB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styliste-modéliste,</a:t>
          </a:r>
          <a:endParaRPr lang="fr-FR" sz="1100" dirty="0">
            <a:solidFill>
              <a:schemeClr val="tx1"/>
            </a:solidFill>
          </a:endParaRPr>
        </a:p>
      </dgm:t>
    </dgm:pt>
    <dgm:pt modelId="{A9C960C7-1D31-46E9-BE0D-44F94E983B83}" type="parTrans" cxnId="{D2112E49-BC46-4CCB-BDCF-6B6A5B9287FB}">
      <dgm:prSet/>
      <dgm:spPr/>
      <dgm:t>
        <a:bodyPr/>
        <a:lstStyle/>
        <a:p>
          <a:endParaRPr lang="fr-FR"/>
        </a:p>
      </dgm:t>
    </dgm:pt>
    <dgm:pt modelId="{F4F95A8A-9AC6-43F0-89F6-4C5D8A38C38A}" type="sibTrans" cxnId="{D2112E49-BC46-4CCB-BDCF-6B6A5B9287FB}">
      <dgm:prSet/>
      <dgm:spPr/>
      <dgm:t>
        <a:bodyPr/>
        <a:lstStyle/>
        <a:p>
          <a:endParaRPr lang="fr-FR"/>
        </a:p>
      </dgm:t>
    </dgm:pt>
    <dgm:pt modelId="{4B5B9C62-CC04-4632-BFDE-7A7386596270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management et marketing de la mode et du luxe, </a:t>
          </a:r>
          <a:endParaRPr lang="fr-FR" sz="1100" dirty="0">
            <a:solidFill>
              <a:schemeClr val="tx1"/>
            </a:solidFill>
          </a:endParaRPr>
        </a:p>
      </dgm:t>
    </dgm:pt>
    <dgm:pt modelId="{C63ADBC7-2DEF-45B8-9537-9C5B935B1D60}" type="parTrans" cxnId="{2ACBC40B-9355-49B5-A655-C49FC4E9EC5D}">
      <dgm:prSet/>
      <dgm:spPr/>
      <dgm:t>
        <a:bodyPr/>
        <a:lstStyle/>
        <a:p>
          <a:endParaRPr lang="fr-FR"/>
        </a:p>
      </dgm:t>
    </dgm:pt>
    <dgm:pt modelId="{BF778415-0995-4577-B279-BF715DAFE28B}" type="sibTrans" cxnId="{2ACBC40B-9355-49B5-A655-C49FC4E9EC5D}">
      <dgm:prSet/>
      <dgm:spPr/>
      <dgm:t>
        <a:bodyPr/>
        <a:lstStyle/>
        <a:p>
          <a:endParaRPr lang="fr-FR"/>
        </a:p>
      </dgm:t>
    </dgm:pt>
    <dgm:pt modelId="{D99B23C6-06B3-4BF9-A87C-B26C32343EEB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etc.</a:t>
          </a:r>
          <a:endParaRPr lang="fr-FR" sz="1100" dirty="0">
            <a:solidFill>
              <a:schemeClr val="tx1"/>
            </a:solidFill>
          </a:endParaRPr>
        </a:p>
      </dgm:t>
    </dgm:pt>
    <dgm:pt modelId="{4FF1ADF0-6C54-48C3-B045-A2559C2AD266}" type="parTrans" cxnId="{ACDD8D6E-0F4C-4036-90E2-448CFED0B46D}">
      <dgm:prSet/>
      <dgm:spPr/>
      <dgm:t>
        <a:bodyPr/>
        <a:lstStyle/>
        <a:p>
          <a:endParaRPr lang="fr-FR"/>
        </a:p>
      </dgm:t>
    </dgm:pt>
    <dgm:pt modelId="{991DC931-4AA9-4FAD-9EFC-D384254DC453}" type="sibTrans" cxnId="{ACDD8D6E-0F4C-4036-90E2-448CFED0B46D}">
      <dgm:prSet/>
      <dgm:spPr/>
      <dgm:t>
        <a:bodyPr/>
        <a:lstStyle/>
        <a:p>
          <a:endParaRPr lang="fr-FR"/>
        </a:p>
      </dgm:t>
    </dgm:pt>
    <dgm:pt modelId="{BDB2AD30-56D1-4CE6-9CC8-C9C29C4CC820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artiste ou professeur de cirque, </a:t>
          </a:r>
          <a:endParaRPr lang="fr-FR" sz="1100" dirty="0">
            <a:solidFill>
              <a:schemeClr val="tx1"/>
            </a:solidFill>
          </a:endParaRPr>
        </a:p>
      </dgm:t>
    </dgm:pt>
    <dgm:pt modelId="{ACBB4D37-7FF3-4EEC-91A3-CB296774E8FF}" type="parTrans" cxnId="{52B2D16C-D643-483D-8A15-B5EE5DBDF4BE}">
      <dgm:prSet/>
      <dgm:spPr/>
      <dgm:t>
        <a:bodyPr/>
        <a:lstStyle/>
        <a:p>
          <a:endParaRPr lang="fr-FR"/>
        </a:p>
      </dgm:t>
    </dgm:pt>
    <dgm:pt modelId="{919DDF96-296A-402C-A5E8-99D20054FDF8}" type="sibTrans" cxnId="{52B2D16C-D643-483D-8A15-B5EE5DBDF4BE}">
      <dgm:prSet/>
      <dgm:spPr/>
      <dgm:t>
        <a:bodyPr/>
        <a:lstStyle/>
        <a:p>
          <a:endParaRPr lang="fr-FR"/>
        </a:p>
      </dgm:t>
    </dgm:pt>
    <dgm:pt modelId="{0F4B6E51-C66F-4342-90E8-BB343F2B158F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enseignant de musique, de danse,</a:t>
          </a:r>
          <a:endParaRPr lang="fr-FR" sz="1100" dirty="0">
            <a:solidFill>
              <a:schemeClr val="tx1"/>
            </a:solidFill>
          </a:endParaRPr>
        </a:p>
      </dgm:t>
    </dgm:pt>
    <dgm:pt modelId="{8E822BDE-4B9D-4F6B-B573-058A7F60D9CA}" type="parTrans" cxnId="{5CA130E1-076C-41E4-B5D7-79278DE78CF6}">
      <dgm:prSet/>
      <dgm:spPr/>
      <dgm:t>
        <a:bodyPr/>
        <a:lstStyle/>
        <a:p>
          <a:endParaRPr lang="fr-FR"/>
        </a:p>
      </dgm:t>
    </dgm:pt>
    <dgm:pt modelId="{96F46357-DAA9-41A2-BF57-1E6E69F2EEE0}" type="sibTrans" cxnId="{5CA130E1-076C-41E4-B5D7-79278DE78CF6}">
      <dgm:prSet/>
      <dgm:spPr/>
      <dgm:t>
        <a:bodyPr/>
        <a:lstStyle/>
        <a:p>
          <a:endParaRPr lang="fr-FR"/>
        </a:p>
      </dgm:t>
    </dgm:pt>
    <dgm:pt modelId="{1A4173D9-04F1-41B7-BB65-4D39374575F8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danseur</a:t>
          </a:r>
          <a:endParaRPr lang="fr-FR" sz="1100" dirty="0">
            <a:solidFill>
              <a:schemeClr val="tx1"/>
            </a:solidFill>
          </a:endParaRPr>
        </a:p>
      </dgm:t>
    </dgm:pt>
    <dgm:pt modelId="{6B4E8981-7C74-45DB-9CC1-BE03CA75A705}" type="parTrans" cxnId="{29A0E155-621E-4628-A8CB-3EE3CEC8A16D}">
      <dgm:prSet/>
      <dgm:spPr/>
      <dgm:t>
        <a:bodyPr/>
        <a:lstStyle/>
        <a:p>
          <a:endParaRPr lang="fr-FR"/>
        </a:p>
      </dgm:t>
    </dgm:pt>
    <dgm:pt modelId="{17F7ACC6-DE8A-40B5-9F06-8A289CF31A0A}" type="sibTrans" cxnId="{29A0E155-621E-4628-A8CB-3EE3CEC8A16D}">
      <dgm:prSet/>
      <dgm:spPr/>
      <dgm:t>
        <a:bodyPr/>
        <a:lstStyle/>
        <a:p>
          <a:endParaRPr lang="fr-FR"/>
        </a:p>
      </dgm:t>
    </dgm:pt>
    <dgm:pt modelId="{B970C794-8A1E-4B21-B9FC-0CE5F27E7725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Etc.</a:t>
          </a:r>
          <a:endParaRPr lang="fr-FR" sz="1100" dirty="0">
            <a:solidFill>
              <a:schemeClr val="tx1"/>
            </a:solidFill>
          </a:endParaRPr>
        </a:p>
      </dgm:t>
    </dgm:pt>
    <dgm:pt modelId="{E05239BD-BDDF-40C8-A259-42BC4CC0E9F5}" type="parTrans" cxnId="{B29DF812-2489-472E-9275-C8C2C9EDED79}">
      <dgm:prSet/>
      <dgm:spPr/>
      <dgm:t>
        <a:bodyPr/>
        <a:lstStyle/>
        <a:p>
          <a:endParaRPr lang="fr-FR"/>
        </a:p>
      </dgm:t>
    </dgm:pt>
    <dgm:pt modelId="{8C9A5939-BDC6-43CF-9B3D-26B51568164C}" type="sibTrans" cxnId="{B29DF812-2489-472E-9275-C8C2C9EDED79}">
      <dgm:prSet/>
      <dgm:spPr/>
      <dgm:t>
        <a:bodyPr/>
        <a:lstStyle/>
        <a:p>
          <a:endParaRPr lang="fr-FR"/>
        </a:p>
      </dgm:t>
    </dgm:pt>
    <dgm:pt modelId="{FD8F5A91-BB08-4685-8EC8-34A2B04AAF02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chargé de relations publiques, </a:t>
          </a:r>
          <a:endParaRPr lang="fr-FR" sz="1100" dirty="0">
            <a:solidFill>
              <a:schemeClr val="tx1"/>
            </a:solidFill>
          </a:endParaRPr>
        </a:p>
      </dgm:t>
    </dgm:pt>
    <dgm:pt modelId="{AC820AC3-B2A2-4E01-B001-0CBC5916A4C9}" type="parTrans" cxnId="{559B150D-338D-461B-8053-AAB527197B6F}">
      <dgm:prSet/>
      <dgm:spPr/>
      <dgm:t>
        <a:bodyPr/>
        <a:lstStyle/>
        <a:p>
          <a:endParaRPr lang="fr-FR"/>
        </a:p>
      </dgm:t>
    </dgm:pt>
    <dgm:pt modelId="{F8E62DFD-45FD-40E0-8A73-94ED81BA8750}" type="sibTrans" cxnId="{559B150D-338D-461B-8053-AAB527197B6F}">
      <dgm:prSet/>
      <dgm:spPr/>
      <dgm:t>
        <a:bodyPr/>
        <a:lstStyle/>
        <a:p>
          <a:endParaRPr lang="fr-FR"/>
        </a:p>
      </dgm:t>
    </dgm:pt>
    <dgm:pt modelId="{D83D9485-1D2E-4746-9E7D-2296B6669B1A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responsable de la communication interne/externe, </a:t>
          </a:r>
          <a:endParaRPr lang="fr-FR" sz="1100" dirty="0">
            <a:solidFill>
              <a:schemeClr val="tx1"/>
            </a:solidFill>
          </a:endParaRPr>
        </a:p>
      </dgm:t>
    </dgm:pt>
    <dgm:pt modelId="{FBAB4320-0C63-4783-AF5E-61C63D911BFB}" type="parTrans" cxnId="{E6EA94AE-7A21-4826-B243-0F31A45A4CAD}">
      <dgm:prSet/>
      <dgm:spPr/>
      <dgm:t>
        <a:bodyPr/>
        <a:lstStyle/>
        <a:p>
          <a:endParaRPr lang="fr-FR"/>
        </a:p>
      </dgm:t>
    </dgm:pt>
    <dgm:pt modelId="{A5296D46-68A0-4037-8A9E-435B4E5C2B34}" type="sibTrans" cxnId="{E6EA94AE-7A21-4826-B243-0F31A45A4CAD}">
      <dgm:prSet/>
      <dgm:spPr/>
      <dgm:t>
        <a:bodyPr/>
        <a:lstStyle/>
        <a:p>
          <a:endParaRPr lang="fr-FR"/>
        </a:p>
      </dgm:t>
    </dgm:pt>
    <dgm:pt modelId="{0A9EE5AA-486A-4186-B309-00FADF96C0C2}">
      <dgm:prSet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etc.</a:t>
          </a:r>
          <a:endParaRPr lang="fr-FR" sz="1100" dirty="0">
            <a:solidFill>
              <a:schemeClr val="tx1"/>
            </a:solidFill>
          </a:endParaRPr>
        </a:p>
      </dgm:t>
    </dgm:pt>
    <dgm:pt modelId="{B7AE8FE9-6676-435E-9E59-C45F581DD838}" type="parTrans" cxnId="{21E6E2A1-D8AC-42CF-93D8-2CE91548F678}">
      <dgm:prSet/>
      <dgm:spPr/>
      <dgm:t>
        <a:bodyPr/>
        <a:lstStyle/>
        <a:p>
          <a:endParaRPr lang="fr-FR"/>
        </a:p>
      </dgm:t>
    </dgm:pt>
    <dgm:pt modelId="{04E99D4C-0FD6-4C1E-9841-F163780910A1}" type="sibTrans" cxnId="{21E6E2A1-D8AC-42CF-93D8-2CE91548F678}">
      <dgm:prSet/>
      <dgm:spPr/>
      <dgm:t>
        <a:bodyPr/>
        <a:lstStyle/>
        <a:p>
          <a:endParaRPr lang="fr-FR"/>
        </a:p>
      </dgm:t>
    </dgm:pt>
    <dgm:pt modelId="{4E6C2F6F-6A82-48D7-8CEE-7B10A9B665B9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management international en tourisme et hôtellerie ou hôtellerie-restauration, </a:t>
          </a:r>
          <a:endParaRPr lang="fr-FR" sz="1100" dirty="0">
            <a:solidFill>
              <a:schemeClr val="tx1"/>
            </a:solidFill>
          </a:endParaRPr>
        </a:p>
      </dgm:t>
    </dgm:pt>
    <dgm:pt modelId="{EF48FFC4-4962-4CA5-ADD2-76452F4B9906}" type="parTrans" cxnId="{E46F85AB-D3DE-4769-8996-CC04B3DE6D6E}">
      <dgm:prSet/>
      <dgm:spPr/>
      <dgm:t>
        <a:bodyPr/>
        <a:lstStyle/>
        <a:p>
          <a:endParaRPr lang="fr-FR"/>
        </a:p>
      </dgm:t>
    </dgm:pt>
    <dgm:pt modelId="{56B0FB00-8EC3-4E45-B43F-8A77042DD072}" type="sibTrans" cxnId="{E46F85AB-D3DE-4769-8996-CC04B3DE6D6E}">
      <dgm:prSet/>
      <dgm:spPr/>
      <dgm:t>
        <a:bodyPr/>
        <a:lstStyle/>
        <a:p>
          <a:endParaRPr lang="fr-FR"/>
        </a:p>
      </dgm:t>
    </dgm:pt>
    <dgm:pt modelId="{9BAFC928-37FD-48CA-9F5E-4337897CA340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management culinaire,</a:t>
          </a:r>
          <a:endParaRPr lang="fr-FR" sz="1100" dirty="0">
            <a:solidFill>
              <a:schemeClr val="tx1"/>
            </a:solidFill>
          </a:endParaRPr>
        </a:p>
      </dgm:t>
    </dgm:pt>
    <dgm:pt modelId="{B5646901-76C3-492F-9167-78C638850222}" type="parTrans" cxnId="{8E28DD60-B2FC-4FD6-8C18-78232D2D05FC}">
      <dgm:prSet/>
      <dgm:spPr/>
      <dgm:t>
        <a:bodyPr/>
        <a:lstStyle/>
        <a:p>
          <a:endParaRPr lang="fr-FR"/>
        </a:p>
      </dgm:t>
    </dgm:pt>
    <dgm:pt modelId="{CE350F8D-F78F-4A55-AA26-FB6766F87191}" type="sibTrans" cxnId="{8E28DD60-B2FC-4FD6-8C18-78232D2D05FC}">
      <dgm:prSet/>
      <dgm:spPr/>
      <dgm:t>
        <a:bodyPr/>
        <a:lstStyle/>
        <a:p>
          <a:endParaRPr lang="fr-FR"/>
        </a:p>
      </dgm:t>
    </dgm:pt>
    <dgm:pt modelId="{10C72EAF-A285-4AA8-80AF-CF1A1EA8C234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gestion hôtelière</a:t>
          </a:r>
          <a:endParaRPr lang="fr-FR" sz="1100" dirty="0">
            <a:solidFill>
              <a:schemeClr val="tx1"/>
            </a:solidFill>
          </a:endParaRPr>
        </a:p>
      </dgm:t>
    </dgm:pt>
    <dgm:pt modelId="{4FE4CE93-5F6D-465B-B2F9-96085D3BCBC4}" type="parTrans" cxnId="{7405837B-2F1A-4DBE-A8DD-2C48ECC90DE1}">
      <dgm:prSet/>
      <dgm:spPr/>
      <dgm:t>
        <a:bodyPr/>
        <a:lstStyle/>
        <a:p>
          <a:endParaRPr lang="fr-FR"/>
        </a:p>
      </dgm:t>
    </dgm:pt>
    <dgm:pt modelId="{212ED0DE-BFF7-42A2-8D06-37E221021DC5}" type="sibTrans" cxnId="{7405837B-2F1A-4DBE-A8DD-2C48ECC90DE1}">
      <dgm:prSet/>
      <dgm:spPr/>
      <dgm:t>
        <a:bodyPr/>
        <a:lstStyle/>
        <a:p>
          <a:endParaRPr lang="fr-FR"/>
        </a:p>
      </dgm:t>
    </dgm:pt>
    <dgm:pt modelId="{F4D831EF-5E3D-4BD8-961C-8BFDCE7CE742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éducateur spécialisé,</a:t>
          </a:r>
          <a:endParaRPr lang="fr-FR" sz="1100" dirty="0">
            <a:solidFill>
              <a:schemeClr val="tx1"/>
            </a:solidFill>
          </a:endParaRPr>
        </a:p>
      </dgm:t>
    </dgm:pt>
    <dgm:pt modelId="{DA502D04-5161-4DE2-BCA6-6578E2CF7786}" type="parTrans" cxnId="{41E9AA59-70D4-47A7-B6D1-B64612F9B688}">
      <dgm:prSet/>
      <dgm:spPr/>
      <dgm:t>
        <a:bodyPr/>
        <a:lstStyle/>
        <a:p>
          <a:endParaRPr lang="fr-FR"/>
        </a:p>
      </dgm:t>
    </dgm:pt>
    <dgm:pt modelId="{83779844-1F0D-4CA3-BA12-D3E86994BF6C}" type="sibTrans" cxnId="{41E9AA59-70D4-47A7-B6D1-B64612F9B688}">
      <dgm:prSet/>
      <dgm:spPr/>
      <dgm:t>
        <a:bodyPr/>
        <a:lstStyle/>
        <a:p>
          <a:endParaRPr lang="fr-FR"/>
        </a:p>
      </dgm:t>
    </dgm:pt>
    <dgm:pt modelId="{659867CD-B96D-4932-97A6-6D6E6008AF22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infirmier,  </a:t>
          </a:r>
          <a:endParaRPr lang="fr-FR" sz="1100" dirty="0">
            <a:solidFill>
              <a:schemeClr val="tx1"/>
            </a:solidFill>
          </a:endParaRPr>
        </a:p>
      </dgm:t>
    </dgm:pt>
    <dgm:pt modelId="{85F69DEA-EA01-41F1-9E92-1982508696A9}" type="parTrans" cxnId="{5C7558FE-340E-4B41-B97F-7FA81039B39C}">
      <dgm:prSet/>
      <dgm:spPr/>
      <dgm:t>
        <a:bodyPr/>
        <a:lstStyle/>
        <a:p>
          <a:endParaRPr lang="fr-FR"/>
        </a:p>
      </dgm:t>
    </dgm:pt>
    <dgm:pt modelId="{817B1934-BBB7-4DD2-A0A7-0C2B6B59A8A1}" type="sibTrans" cxnId="{5C7558FE-340E-4B41-B97F-7FA81039B39C}">
      <dgm:prSet/>
      <dgm:spPr/>
      <dgm:t>
        <a:bodyPr/>
        <a:lstStyle/>
        <a:p>
          <a:endParaRPr lang="fr-FR"/>
        </a:p>
      </dgm:t>
    </dgm:pt>
    <dgm:pt modelId="{DFF83E6F-94F7-4EDC-AFA9-DB4AE3F7AAA5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psychomotricien, </a:t>
          </a:r>
          <a:endParaRPr lang="fr-FR" sz="1100" dirty="0">
            <a:solidFill>
              <a:schemeClr val="tx1"/>
            </a:solidFill>
          </a:endParaRPr>
        </a:p>
      </dgm:t>
    </dgm:pt>
    <dgm:pt modelId="{F6EE16CD-C697-409A-A803-235765EAE38E}" type="parTrans" cxnId="{9468C88D-F81B-494F-BD7B-6A94F85FCED3}">
      <dgm:prSet/>
      <dgm:spPr/>
      <dgm:t>
        <a:bodyPr/>
        <a:lstStyle/>
        <a:p>
          <a:endParaRPr lang="fr-FR"/>
        </a:p>
      </dgm:t>
    </dgm:pt>
    <dgm:pt modelId="{0DF24330-1BEC-438F-8C2C-34E634C5639C}" type="sibTrans" cxnId="{9468C88D-F81B-494F-BD7B-6A94F85FCED3}">
      <dgm:prSet/>
      <dgm:spPr/>
      <dgm:t>
        <a:bodyPr/>
        <a:lstStyle/>
        <a:p>
          <a:endParaRPr lang="fr-FR"/>
        </a:p>
      </dgm:t>
    </dgm:pt>
    <dgm:pt modelId="{EF3ACA6C-79F8-4173-B0F9-4D11127E4355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manipulateur radio,</a:t>
          </a:r>
          <a:endParaRPr lang="fr-FR" sz="1100" dirty="0">
            <a:solidFill>
              <a:schemeClr val="tx1"/>
            </a:solidFill>
          </a:endParaRPr>
        </a:p>
      </dgm:t>
    </dgm:pt>
    <dgm:pt modelId="{003915E8-96AA-408E-8B93-30D70310B12F}" type="parTrans" cxnId="{927F756C-7E70-4802-A7F0-991A3C6F184A}">
      <dgm:prSet/>
      <dgm:spPr/>
      <dgm:t>
        <a:bodyPr/>
        <a:lstStyle/>
        <a:p>
          <a:endParaRPr lang="fr-FR"/>
        </a:p>
      </dgm:t>
    </dgm:pt>
    <dgm:pt modelId="{84557C5F-BA98-42A9-8F0E-1D35DBEEEA4E}" type="sibTrans" cxnId="{927F756C-7E70-4802-A7F0-991A3C6F184A}">
      <dgm:prSet/>
      <dgm:spPr/>
      <dgm:t>
        <a:bodyPr/>
        <a:lstStyle/>
        <a:p>
          <a:endParaRPr lang="fr-FR"/>
        </a:p>
      </dgm:t>
    </dgm:pt>
    <dgm:pt modelId="{F65677B6-8C2B-4CB2-A6B4-F08B961B4ADE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 orthophoniste, </a:t>
          </a:r>
          <a:endParaRPr lang="fr-FR" sz="1100" dirty="0">
            <a:solidFill>
              <a:schemeClr val="tx1"/>
            </a:solidFill>
          </a:endParaRPr>
        </a:p>
      </dgm:t>
    </dgm:pt>
    <dgm:pt modelId="{664D6B7F-5C7D-4529-9626-40C6A59EABD8}" type="parTrans" cxnId="{12B81730-E30D-4616-903F-B3C52D877E06}">
      <dgm:prSet/>
      <dgm:spPr/>
      <dgm:t>
        <a:bodyPr/>
        <a:lstStyle/>
        <a:p>
          <a:endParaRPr lang="fr-FR"/>
        </a:p>
      </dgm:t>
    </dgm:pt>
    <dgm:pt modelId="{FEF07DA8-54C3-4E40-8C5D-CFD4419A4C27}" type="sibTrans" cxnId="{12B81730-E30D-4616-903F-B3C52D877E06}">
      <dgm:prSet/>
      <dgm:spPr/>
      <dgm:t>
        <a:bodyPr/>
        <a:lstStyle/>
        <a:p>
          <a:endParaRPr lang="fr-FR"/>
        </a:p>
      </dgm:t>
    </dgm:pt>
    <dgm:pt modelId="{23FCC120-2F8A-4A93-B193-58ABA44BA307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audioprothésiste, </a:t>
          </a:r>
          <a:endParaRPr lang="fr-FR" sz="1100" dirty="0">
            <a:solidFill>
              <a:schemeClr val="tx1"/>
            </a:solidFill>
          </a:endParaRPr>
        </a:p>
      </dgm:t>
    </dgm:pt>
    <dgm:pt modelId="{99A945C9-253C-4A89-AA15-A6664B592D1E}" type="parTrans" cxnId="{DD1290B4-A6B8-4C6B-9850-2C1A85A1F380}">
      <dgm:prSet/>
      <dgm:spPr/>
      <dgm:t>
        <a:bodyPr/>
        <a:lstStyle/>
        <a:p>
          <a:endParaRPr lang="fr-FR"/>
        </a:p>
      </dgm:t>
    </dgm:pt>
    <dgm:pt modelId="{C33F00D2-00C5-4708-A970-4BCEE735D73C}" type="sibTrans" cxnId="{DD1290B4-A6B8-4C6B-9850-2C1A85A1F380}">
      <dgm:prSet/>
      <dgm:spPr/>
      <dgm:t>
        <a:bodyPr/>
        <a:lstStyle/>
        <a:p>
          <a:endParaRPr lang="fr-FR"/>
        </a:p>
      </dgm:t>
    </dgm:pt>
    <dgm:pt modelId="{65320260-54D8-4FCB-81C0-899B55C4808B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pédicure-podologue</a:t>
          </a:r>
          <a:endParaRPr lang="fr-FR" sz="1100" dirty="0">
            <a:solidFill>
              <a:schemeClr val="tx1"/>
            </a:solidFill>
          </a:endParaRPr>
        </a:p>
      </dgm:t>
    </dgm:pt>
    <dgm:pt modelId="{F2468399-A355-4F78-82EC-B6B57F74162D}" type="parTrans" cxnId="{AC17A34C-5913-4994-8CBF-BEB260E963A2}">
      <dgm:prSet/>
      <dgm:spPr/>
      <dgm:t>
        <a:bodyPr/>
        <a:lstStyle/>
        <a:p>
          <a:endParaRPr lang="fr-FR"/>
        </a:p>
      </dgm:t>
    </dgm:pt>
    <dgm:pt modelId="{D082812B-2107-42DC-9212-35E9958252F0}" type="sibTrans" cxnId="{AC17A34C-5913-4994-8CBF-BEB260E963A2}">
      <dgm:prSet/>
      <dgm:spPr/>
      <dgm:t>
        <a:bodyPr/>
        <a:lstStyle/>
        <a:p>
          <a:endParaRPr lang="fr-FR"/>
        </a:p>
      </dgm:t>
    </dgm:pt>
    <dgm:pt modelId="{F80985FD-93B7-4434-A53E-3A568C83C8FF}">
      <dgm:prSet phldrT="[Texte]" custT="1"/>
      <dgm:spPr/>
      <dgm:t>
        <a:bodyPr/>
        <a:lstStyle/>
        <a:p>
          <a:r>
            <a:rPr lang="fr-FR" sz="1100" dirty="0" smtClean="0">
              <a:solidFill>
                <a:schemeClr val="tx1"/>
              </a:solidFill>
            </a:rPr>
            <a:t>Etc.</a:t>
          </a:r>
          <a:endParaRPr lang="fr-FR" sz="1100" dirty="0">
            <a:solidFill>
              <a:schemeClr val="tx1"/>
            </a:solidFill>
          </a:endParaRPr>
        </a:p>
      </dgm:t>
    </dgm:pt>
    <dgm:pt modelId="{7EEAB771-A32E-4D5A-9517-71CA8D7B8BB1}" type="parTrans" cxnId="{28640A88-DA50-42D6-9402-6DAE0FCE8C0A}">
      <dgm:prSet/>
      <dgm:spPr/>
      <dgm:t>
        <a:bodyPr/>
        <a:lstStyle/>
        <a:p>
          <a:endParaRPr lang="fr-FR"/>
        </a:p>
      </dgm:t>
    </dgm:pt>
    <dgm:pt modelId="{1E8EA122-1A20-4CED-9A42-9C34FD33E83E}" type="sibTrans" cxnId="{28640A88-DA50-42D6-9402-6DAE0FCE8C0A}">
      <dgm:prSet/>
      <dgm:spPr/>
      <dgm:t>
        <a:bodyPr/>
        <a:lstStyle/>
        <a:p>
          <a:endParaRPr lang="fr-FR"/>
        </a:p>
      </dgm:t>
    </dgm:pt>
    <dgm:pt modelId="{A700DCDD-3C48-4507-A1AB-ADD9314E38C2}" type="pres">
      <dgm:prSet presAssocID="{167759BC-EB25-491E-8688-BCA98F12B7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583342-B814-4670-BD6C-710A657E5F76}" type="pres">
      <dgm:prSet presAssocID="{5EE51E5C-0D0E-4EA9-ABE0-DD1BD3B15E5A}" presName="composite" presStyleCnt="0"/>
      <dgm:spPr/>
    </dgm:pt>
    <dgm:pt modelId="{CC4AD0B2-1FFB-4B3D-90BE-CC3438108EEF}" type="pres">
      <dgm:prSet presAssocID="{5EE51E5C-0D0E-4EA9-ABE0-DD1BD3B15E5A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6C5FB3-9E0D-47D7-9E51-235979CE5B28}" type="pres">
      <dgm:prSet presAssocID="{5EE51E5C-0D0E-4EA9-ABE0-DD1BD3B15E5A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AB248D-F025-4D81-A4B6-FDE5F72BBB3E}" type="pres">
      <dgm:prSet presAssocID="{CA51CAF2-63E4-4B37-A418-E2AB83174990}" presName="space" presStyleCnt="0"/>
      <dgm:spPr/>
    </dgm:pt>
    <dgm:pt modelId="{08BB0AA1-2782-4B2E-90E5-9439CDD5F804}" type="pres">
      <dgm:prSet presAssocID="{F810BC10-FB4A-4E4F-82BA-6075A44974E0}" presName="composite" presStyleCnt="0"/>
      <dgm:spPr/>
    </dgm:pt>
    <dgm:pt modelId="{1519A761-0E3A-4EF0-8D09-3157C4FCC6F7}" type="pres">
      <dgm:prSet presAssocID="{F810BC10-FB4A-4E4F-82BA-6075A44974E0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51D03-1ADD-4E47-BB52-48EFF965D56E}" type="pres">
      <dgm:prSet presAssocID="{F810BC10-FB4A-4E4F-82BA-6075A44974E0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81889-09BE-43EE-BA3E-C53761F05449}" type="pres">
      <dgm:prSet presAssocID="{7CF44F2B-D3EB-46BA-AFE8-216727827527}" presName="space" presStyleCnt="0"/>
      <dgm:spPr/>
    </dgm:pt>
    <dgm:pt modelId="{7BF61419-E5B1-4548-B2C3-54B926921AF4}" type="pres">
      <dgm:prSet presAssocID="{5F23B955-6232-447D-A847-2A2ACB7A9B40}" presName="composite" presStyleCnt="0"/>
      <dgm:spPr/>
    </dgm:pt>
    <dgm:pt modelId="{D716B310-AEEF-41B9-862C-BEF7D6D72601}" type="pres">
      <dgm:prSet presAssocID="{5F23B955-6232-447D-A847-2A2ACB7A9B40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A95937-E4BB-403F-8456-C1FAE0BC21AB}" type="pres">
      <dgm:prSet presAssocID="{5F23B955-6232-447D-A847-2A2ACB7A9B40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90863D-56B2-4E4A-B237-AC29F7FB0A10}" type="pres">
      <dgm:prSet presAssocID="{45F6860F-2145-45EF-93D9-B9A21BB2FC9B}" presName="space" presStyleCnt="0"/>
      <dgm:spPr/>
    </dgm:pt>
    <dgm:pt modelId="{DCF999D1-0C22-41F2-83CE-1127362F7983}" type="pres">
      <dgm:prSet presAssocID="{188E63A0-4197-4DD7-B364-D9DB45C3AFB1}" presName="composite" presStyleCnt="0"/>
      <dgm:spPr/>
    </dgm:pt>
    <dgm:pt modelId="{BAB65860-29A1-43EC-BBD2-517F68EFC6B1}" type="pres">
      <dgm:prSet presAssocID="{188E63A0-4197-4DD7-B364-D9DB45C3AFB1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757651-CAC0-40BF-950C-A50DFDB50D85}" type="pres">
      <dgm:prSet presAssocID="{188E63A0-4197-4DD7-B364-D9DB45C3AFB1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FC7E-2DCF-4EED-87A5-B0F1DCE96B45}" type="pres">
      <dgm:prSet presAssocID="{085F80BE-D143-4942-9284-5D31ADE38D7D}" presName="space" presStyleCnt="0"/>
      <dgm:spPr/>
    </dgm:pt>
    <dgm:pt modelId="{F5A61ECE-3509-426C-8273-4362FDC97DC8}" type="pres">
      <dgm:prSet presAssocID="{BB2B8107-196F-4848-99E4-98DA7B0BD1A7}" presName="composite" presStyleCnt="0"/>
      <dgm:spPr/>
    </dgm:pt>
    <dgm:pt modelId="{EF795AF5-A133-4722-8F68-7E735D27C804}" type="pres">
      <dgm:prSet presAssocID="{BB2B8107-196F-4848-99E4-98DA7B0BD1A7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7E919-A43B-42B4-BF59-8141832E1507}" type="pres">
      <dgm:prSet presAssocID="{BB2B8107-196F-4848-99E4-98DA7B0BD1A7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E9B85-AD3F-4E88-B692-8CE75EC891DE}" type="pres">
      <dgm:prSet presAssocID="{9574BA7D-6EE1-4470-9829-6F8A684037C5}" presName="space" presStyleCnt="0"/>
      <dgm:spPr/>
    </dgm:pt>
    <dgm:pt modelId="{6624C91A-C7AC-4842-B057-C957CF5AF0D3}" type="pres">
      <dgm:prSet presAssocID="{DC1B8357-B4F7-454C-AD42-129719467F66}" presName="composite" presStyleCnt="0"/>
      <dgm:spPr/>
    </dgm:pt>
    <dgm:pt modelId="{7933CA20-CEE8-4230-83ED-A38208BA8920}" type="pres">
      <dgm:prSet presAssocID="{DC1B8357-B4F7-454C-AD42-129719467F66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FD4648-BF6D-4C86-B9D6-534D1BFFB0A9}" type="pres">
      <dgm:prSet presAssocID="{DC1B8357-B4F7-454C-AD42-129719467F66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9DF812-2489-472E-9275-C8C2C9EDED79}" srcId="{BB2B8107-196F-4848-99E4-98DA7B0BD1A7}" destId="{B970C794-8A1E-4B21-B9FC-0CE5F27E7725}" srcOrd="4" destOrd="0" parTransId="{E05239BD-BDDF-40C8-A259-42BC4CC0E9F5}" sibTransId="{8C9A5939-BDC6-43CF-9B3D-26B51568164C}"/>
    <dgm:cxn modelId="{D6087580-4A75-4295-BB71-8EECA5253250}" type="presOf" srcId="{0239055F-B761-4283-AE3A-5DABF6CA1F57}" destId="{F1757651-CAC0-40BF-950C-A50DFDB50D85}" srcOrd="0" destOrd="2" presId="urn:microsoft.com/office/officeart/2005/8/layout/hList1"/>
    <dgm:cxn modelId="{5CA130E1-076C-41E4-B5D7-79278DE78CF6}" srcId="{BB2B8107-196F-4848-99E4-98DA7B0BD1A7}" destId="{0F4B6E51-C66F-4342-90E8-BB343F2B158F}" srcOrd="2" destOrd="0" parTransId="{8E822BDE-4B9D-4F6B-B573-058A7F60D9CA}" sibTransId="{96F46357-DAA9-41A2-BF57-1E6E69F2EEE0}"/>
    <dgm:cxn modelId="{E6EA94AE-7A21-4826-B243-0F31A45A4CAD}" srcId="{DC1B8357-B4F7-454C-AD42-129719467F66}" destId="{D83D9485-1D2E-4746-9E7D-2296B6669B1A}" srcOrd="2" destOrd="0" parTransId="{FBAB4320-0C63-4783-AF5E-61C63D911BFB}" sibTransId="{A5296D46-68A0-4037-8A9E-435B4E5C2B34}"/>
    <dgm:cxn modelId="{1FFF1C92-C1E9-49FD-8F82-C2D2D278D3B1}" type="presOf" srcId="{188E63A0-4197-4DD7-B364-D9DB45C3AFB1}" destId="{BAB65860-29A1-43EC-BBD2-517F68EFC6B1}" srcOrd="0" destOrd="0" presId="urn:microsoft.com/office/officeart/2005/8/layout/hList1"/>
    <dgm:cxn modelId="{512BC74F-0042-4B68-AE92-B5F6A17DCB46}" srcId="{188E63A0-4197-4DD7-B364-D9DB45C3AFB1}" destId="{5164A699-8557-452E-BA4B-440F38B5B9C2}" srcOrd="3" destOrd="0" parTransId="{20D95B97-99CC-476E-AD62-07E64330387C}" sibTransId="{939A17E5-94D0-43E5-99D3-A1F4B1882DB1}"/>
    <dgm:cxn modelId="{587984F3-8DD6-49D4-BA4E-31DEED1AEAED}" type="presOf" srcId="{C26FF1BA-FC89-41CC-81D4-79AD55F0A01D}" destId="{6ED51D03-1ADD-4E47-BB52-48EFF965D56E}" srcOrd="0" destOrd="0" presId="urn:microsoft.com/office/officeart/2005/8/layout/hList1"/>
    <dgm:cxn modelId="{2F1FD509-7885-4D9B-8151-5C174156C8F8}" type="presOf" srcId="{EF3ACA6C-79F8-4173-B0F9-4D11127E4355}" destId="{236C5FB3-9E0D-47D7-9E51-235979CE5B28}" srcOrd="0" destOrd="5" presId="urn:microsoft.com/office/officeart/2005/8/layout/hList1"/>
    <dgm:cxn modelId="{39799D1C-1DC5-49BD-8F88-8B245C4C9C12}" type="presOf" srcId="{0A9EE5AA-486A-4186-B309-00FADF96C0C2}" destId="{CBFD4648-BF6D-4C86-B9D6-534D1BFFB0A9}" srcOrd="0" destOrd="3" presId="urn:microsoft.com/office/officeart/2005/8/layout/hList1"/>
    <dgm:cxn modelId="{82372670-504B-4467-B891-B8C82829EF45}" type="presOf" srcId="{10C72EAF-A285-4AA8-80AF-CF1A1EA8C234}" destId="{6ED51D03-1ADD-4E47-BB52-48EFF965D56E}" srcOrd="0" destOrd="3" presId="urn:microsoft.com/office/officeart/2005/8/layout/hList1"/>
    <dgm:cxn modelId="{E3A37E7A-90BF-45F9-B228-E798A2280F9E}" srcId="{F810BC10-FB4A-4E4F-82BA-6075A44974E0}" destId="{C26FF1BA-FC89-41CC-81D4-79AD55F0A01D}" srcOrd="0" destOrd="0" parTransId="{E0CC7B1B-4D09-41D9-9A26-EFF7B193E247}" sibTransId="{08A3361B-C25C-4042-AC70-9A60AAB290BE}"/>
    <dgm:cxn modelId="{6F5C3718-519D-4D5C-A8A7-1FA574C13292}" srcId="{167759BC-EB25-491E-8688-BCA98F12B707}" destId="{BB2B8107-196F-4848-99E4-98DA7B0BD1A7}" srcOrd="4" destOrd="0" parTransId="{9BB67685-F09E-48BC-8D93-1EE1D4FEBFA7}" sibTransId="{9574BA7D-6EE1-4470-9829-6F8A684037C5}"/>
    <dgm:cxn modelId="{CB1A54E1-EB98-4353-A6A6-CDCAF6F09DB6}" srcId="{167759BC-EB25-491E-8688-BCA98F12B707}" destId="{188E63A0-4197-4DD7-B364-D9DB45C3AFB1}" srcOrd="3" destOrd="0" parTransId="{C5E730B3-8DA2-4176-A6D7-2E739D611475}" sibTransId="{085F80BE-D143-4942-9284-5D31ADE38D7D}"/>
    <dgm:cxn modelId="{2C5792A5-FFC3-4123-9F4B-8A403688E9F8}" type="presOf" srcId="{5EE51E5C-0D0E-4EA9-ABE0-DD1BD3B15E5A}" destId="{CC4AD0B2-1FFB-4B3D-90BE-CC3438108EEF}" srcOrd="0" destOrd="0" presId="urn:microsoft.com/office/officeart/2005/8/layout/hList1"/>
    <dgm:cxn modelId="{62CF1C8F-4983-4C60-A5B1-8C87CA5451FF}" srcId="{5F23B955-6232-447D-A847-2A2ACB7A9B40}" destId="{1168B1E4-4DDB-4670-A378-210DD596DD0D}" srcOrd="0" destOrd="0" parTransId="{3C6386DA-880D-495B-8AEF-0DF61AB2C44C}" sibTransId="{9EF9BE51-42BC-4811-B189-9AABFCF6C858}"/>
    <dgm:cxn modelId="{9468C88D-F81B-494F-BD7B-6A94F85FCED3}" srcId="{5EE51E5C-0D0E-4EA9-ABE0-DD1BD3B15E5A}" destId="{DFF83E6F-94F7-4EDC-AFA9-DB4AE3F7AAA5}" srcOrd="4" destOrd="0" parTransId="{F6EE16CD-C697-409A-A803-235765EAE38E}" sibTransId="{0DF24330-1BEC-438F-8C2C-34E634C5639C}"/>
    <dgm:cxn modelId="{28640A88-DA50-42D6-9402-6DAE0FCE8C0A}" srcId="{5EE51E5C-0D0E-4EA9-ABE0-DD1BD3B15E5A}" destId="{F80985FD-93B7-4434-A53E-3A568C83C8FF}" srcOrd="9" destOrd="0" parTransId="{7EEAB771-A32E-4D5A-9517-71CA8D7B8BB1}" sibTransId="{1E8EA122-1A20-4CED-9A42-9C34FD33E83E}"/>
    <dgm:cxn modelId="{DAFDAA64-BC8D-4754-B2D6-BC0E603A9ED0}" type="presOf" srcId="{F1734242-D813-40AE-A52F-196BAA9CFC0F}" destId="{236C5FB3-9E0D-47D7-9E51-235979CE5B28}" srcOrd="0" destOrd="1" presId="urn:microsoft.com/office/officeart/2005/8/layout/hList1"/>
    <dgm:cxn modelId="{7C68762C-56DC-4018-91F5-8A15AE2E9A31}" type="presOf" srcId="{1168B1E4-4DDB-4670-A378-210DD596DD0D}" destId="{40A95937-E4BB-403F-8456-C1FAE0BC21AB}" srcOrd="0" destOrd="0" presId="urn:microsoft.com/office/officeart/2005/8/layout/hList1"/>
    <dgm:cxn modelId="{9FE494D5-C355-49A8-982D-F2DFC58B585E}" srcId="{5EE51E5C-0D0E-4EA9-ABE0-DD1BD3B15E5A}" destId="{F1734242-D813-40AE-A52F-196BAA9CFC0F}" srcOrd="1" destOrd="0" parTransId="{CEC789FC-69A3-4CDF-81CF-FFD273F15E2B}" sibTransId="{FC6167BB-E33B-49EA-B56D-74C5B582B2CA}"/>
    <dgm:cxn modelId="{52B2D16C-D643-483D-8A15-B5EE5DBDF4BE}" srcId="{BB2B8107-196F-4848-99E4-98DA7B0BD1A7}" destId="{BDB2AD30-56D1-4CE6-9CC8-C9C29C4CC820}" srcOrd="1" destOrd="0" parTransId="{ACBB4D37-7FF3-4EEC-91A3-CB296774E8FF}" sibTransId="{919DDF96-296A-402C-A5E8-99D20054FDF8}"/>
    <dgm:cxn modelId="{D6A45D08-78C0-4326-A658-FCF2491D4E78}" type="presOf" srcId="{5F23B955-6232-447D-A847-2A2ACB7A9B40}" destId="{D716B310-AEEF-41B9-862C-BEF7D6D72601}" srcOrd="0" destOrd="0" presId="urn:microsoft.com/office/officeart/2005/8/layout/hList1"/>
    <dgm:cxn modelId="{12B81730-E30D-4616-903F-B3C52D877E06}" srcId="{5EE51E5C-0D0E-4EA9-ABE0-DD1BD3B15E5A}" destId="{F65677B6-8C2B-4CB2-A6B4-F08B961B4ADE}" srcOrd="6" destOrd="0" parTransId="{664D6B7F-5C7D-4529-9626-40C6A59EABD8}" sibTransId="{FEF07DA8-54C3-4E40-8C5D-CFD4419A4C27}"/>
    <dgm:cxn modelId="{C8DF45B0-88C6-467C-A819-F263F9912420}" type="presOf" srcId="{D83D9485-1D2E-4746-9E7D-2296B6669B1A}" destId="{CBFD4648-BF6D-4C86-B9D6-534D1BFFB0A9}" srcOrd="0" destOrd="2" presId="urn:microsoft.com/office/officeart/2005/8/layout/hList1"/>
    <dgm:cxn modelId="{D2112E49-BC46-4CCB-BDCF-6B6A5B9287FB}" srcId="{5F23B955-6232-447D-A847-2A2ACB7A9B40}" destId="{A45BC8C5-A3C5-43C9-9AB9-675BEB5309CB}" srcOrd="2" destOrd="0" parTransId="{A9C960C7-1D31-46E9-BE0D-44F94E983B83}" sibTransId="{F4F95A8A-9AC6-43F0-89F6-4C5D8A38C38A}"/>
    <dgm:cxn modelId="{8097F796-34FD-4BC6-88E1-B80E54B02766}" type="presOf" srcId="{3A8EBF8C-AAAF-4047-895E-A19E70DAD343}" destId="{236C5FB3-9E0D-47D7-9E51-235979CE5B28}" srcOrd="0" destOrd="0" presId="urn:microsoft.com/office/officeart/2005/8/layout/hList1"/>
    <dgm:cxn modelId="{CE9AEAD4-30D7-40D6-B194-D2571B5C4DAB}" type="presOf" srcId="{659867CD-B96D-4932-97A6-6D6E6008AF22}" destId="{236C5FB3-9E0D-47D7-9E51-235979CE5B28}" srcOrd="0" destOrd="3" presId="urn:microsoft.com/office/officeart/2005/8/layout/hList1"/>
    <dgm:cxn modelId="{37B11B7B-033A-428D-A8C9-81E65701F5B1}" type="presOf" srcId="{F80985FD-93B7-4434-A53E-3A568C83C8FF}" destId="{236C5FB3-9E0D-47D7-9E51-235979CE5B28}" srcOrd="0" destOrd="9" presId="urn:microsoft.com/office/officeart/2005/8/layout/hList1"/>
    <dgm:cxn modelId="{07861D04-0D78-42CA-8801-84979E9DF91C}" type="presOf" srcId="{5164A699-8557-452E-BA4B-440F38B5B9C2}" destId="{F1757651-CAC0-40BF-950C-A50DFDB50D85}" srcOrd="0" destOrd="3" presId="urn:microsoft.com/office/officeart/2005/8/layout/hList1"/>
    <dgm:cxn modelId="{422929F2-52FC-4B6A-B0B3-7E94C36AB66D}" type="presOf" srcId="{4E6C2F6F-6A82-48D7-8CEE-7B10A9B665B9}" destId="{6ED51D03-1ADD-4E47-BB52-48EFF965D56E}" srcOrd="0" destOrd="1" presId="urn:microsoft.com/office/officeart/2005/8/layout/hList1"/>
    <dgm:cxn modelId="{8C08EF7C-E5F1-4DB6-9D11-CC0F3E77C79B}" srcId="{167759BC-EB25-491E-8688-BCA98F12B707}" destId="{DC1B8357-B4F7-454C-AD42-129719467F66}" srcOrd="5" destOrd="0" parTransId="{A8C0BB56-1466-4463-8307-DA01AFD6BDF0}" sibTransId="{2C5198E0-7458-403E-B1CA-E6DC4EC43BF0}"/>
    <dgm:cxn modelId="{63ADCBD3-443D-4E8B-B58A-E9F679D12502}" type="presOf" srcId="{167759BC-EB25-491E-8688-BCA98F12B707}" destId="{A700DCDD-3C48-4507-A1AB-ADD9314E38C2}" srcOrd="0" destOrd="0" presId="urn:microsoft.com/office/officeart/2005/8/layout/hList1"/>
    <dgm:cxn modelId="{4F75F4F9-8B15-4DCB-B33B-96F51E7597CC}" srcId="{DC1B8357-B4F7-454C-AD42-129719467F66}" destId="{B19D9039-D35E-40BD-8DAB-1F872428EB4F}" srcOrd="0" destOrd="0" parTransId="{5EFA7196-0459-41D2-92D8-716A07851BAD}" sibTransId="{FC60E85C-D7A9-406F-AFE8-BB3ECF2A167C}"/>
    <dgm:cxn modelId="{3F3CFAF1-42AE-44AA-BDB1-0C661DD75981}" type="presOf" srcId="{A45BC8C5-A3C5-43C9-9AB9-675BEB5309CB}" destId="{40A95937-E4BB-403F-8456-C1FAE0BC21AB}" srcOrd="0" destOrd="2" presId="urn:microsoft.com/office/officeart/2005/8/layout/hList1"/>
    <dgm:cxn modelId="{D0D3CC21-C721-4F6C-91A3-F20D2E807321}" type="presOf" srcId="{F4D831EF-5E3D-4BD8-961C-8BFDCE7CE742}" destId="{236C5FB3-9E0D-47D7-9E51-235979CE5B28}" srcOrd="0" destOrd="2" presId="urn:microsoft.com/office/officeart/2005/8/layout/hList1"/>
    <dgm:cxn modelId="{F6E2CA15-4969-423D-803B-491F4F4F3745}" type="presOf" srcId="{B19D9039-D35E-40BD-8DAB-1F872428EB4F}" destId="{CBFD4648-BF6D-4C86-B9D6-534D1BFFB0A9}" srcOrd="0" destOrd="0" presId="urn:microsoft.com/office/officeart/2005/8/layout/hList1"/>
    <dgm:cxn modelId="{8E28DD60-B2FC-4FD6-8C18-78232D2D05FC}" srcId="{F810BC10-FB4A-4E4F-82BA-6075A44974E0}" destId="{9BAFC928-37FD-48CA-9F5E-4337897CA340}" srcOrd="2" destOrd="0" parTransId="{B5646901-76C3-492F-9167-78C638850222}" sibTransId="{CE350F8D-F78F-4A55-AA26-FB6766F87191}"/>
    <dgm:cxn modelId="{ACDD8D6E-0F4C-4036-90E2-448CFED0B46D}" srcId="{5F23B955-6232-447D-A847-2A2ACB7A9B40}" destId="{D99B23C6-06B3-4BF9-A87C-B26C32343EEB}" srcOrd="4" destOrd="0" parTransId="{4FF1ADF0-6C54-48C3-B045-A2559C2AD266}" sibTransId="{991DC931-4AA9-4FAD-9EFC-D384254DC453}"/>
    <dgm:cxn modelId="{E46F85AB-D3DE-4769-8996-CC04B3DE6D6E}" srcId="{F810BC10-FB4A-4E4F-82BA-6075A44974E0}" destId="{4E6C2F6F-6A82-48D7-8CEE-7B10A9B665B9}" srcOrd="1" destOrd="0" parTransId="{EF48FFC4-4962-4CA5-ADD2-76452F4B9906}" sibTransId="{56B0FB00-8EC3-4E45-B43F-8A77042DD072}"/>
    <dgm:cxn modelId="{6A22E09D-50F2-4703-B99B-3CAE225DC09F}" type="presOf" srcId="{B1D71FB0-75F6-4346-87E2-89489D88DB51}" destId="{40A95937-E4BB-403F-8456-C1FAE0BC21AB}" srcOrd="0" destOrd="1" presId="urn:microsoft.com/office/officeart/2005/8/layout/hList1"/>
    <dgm:cxn modelId="{93C235D4-92DF-48AF-8CA6-1B5B4C14FCD9}" type="presOf" srcId="{23FCC120-2F8A-4A93-B193-58ABA44BA307}" destId="{236C5FB3-9E0D-47D7-9E51-235979CE5B28}" srcOrd="0" destOrd="7" presId="urn:microsoft.com/office/officeart/2005/8/layout/hList1"/>
    <dgm:cxn modelId="{41E9AA59-70D4-47A7-B6D1-B64612F9B688}" srcId="{5EE51E5C-0D0E-4EA9-ABE0-DD1BD3B15E5A}" destId="{F4D831EF-5E3D-4BD8-961C-8BFDCE7CE742}" srcOrd="2" destOrd="0" parTransId="{DA502D04-5161-4DE2-BCA6-6578E2CF7786}" sibTransId="{83779844-1F0D-4CA3-BA12-D3E86994BF6C}"/>
    <dgm:cxn modelId="{87AD4203-2BC7-4395-80F3-58A9BFCF77DF}" type="presOf" srcId="{75AB6BF5-2C63-4F6B-89D9-8987E1CFA794}" destId="{F1757651-CAC0-40BF-950C-A50DFDB50D85}" srcOrd="0" destOrd="0" presId="urn:microsoft.com/office/officeart/2005/8/layout/hList1"/>
    <dgm:cxn modelId="{21E6E2A1-D8AC-42CF-93D8-2CE91548F678}" srcId="{DC1B8357-B4F7-454C-AD42-129719467F66}" destId="{0A9EE5AA-486A-4186-B309-00FADF96C0C2}" srcOrd="3" destOrd="0" parTransId="{B7AE8FE9-6676-435E-9E59-C45F581DD838}" sibTransId="{04E99D4C-0FD6-4C1E-9841-F163780910A1}"/>
    <dgm:cxn modelId="{74B12CA9-C4DE-47E9-87DC-E1E1058A4EDE}" type="presOf" srcId="{0F4B6E51-C66F-4342-90E8-BB343F2B158F}" destId="{51B7E919-A43B-42B4-BF59-8141832E1507}" srcOrd="0" destOrd="2" presId="urn:microsoft.com/office/officeart/2005/8/layout/hList1"/>
    <dgm:cxn modelId="{485EB36E-1F5E-43A3-9861-2CEB267277FB}" type="presOf" srcId="{B970C794-8A1E-4B21-B9FC-0CE5F27E7725}" destId="{51B7E919-A43B-42B4-BF59-8141832E1507}" srcOrd="0" destOrd="4" presId="urn:microsoft.com/office/officeart/2005/8/layout/hList1"/>
    <dgm:cxn modelId="{213B5A01-6A67-49A8-B45F-81F24AA25601}" type="presOf" srcId="{D99B23C6-06B3-4BF9-A87C-B26C32343EEB}" destId="{40A95937-E4BB-403F-8456-C1FAE0BC21AB}" srcOrd="0" destOrd="4" presId="urn:microsoft.com/office/officeart/2005/8/layout/hList1"/>
    <dgm:cxn modelId="{39EB0F71-89D2-4448-A200-65FB8BEB0927}" type="presOf" srcId="{DFF83E6F-94F7-4EDC-AFA9-DB4AE3F7AAA5}" destId="{236C5FB3-9E0D-47D7-9E51-235979CE5B28}" srcOrd="0" destOrd="4" presId="urn:microsoft.com/office/officeart/2005/8/layout/hList1"/>
    <dgm:cxn modelId="{AC17A34C-5913-4994-8CBF-BEB260E963A2}" srcId="{5EE51E5C-0D0E-4EA9-ABE0-DD1BD3B15E5A}" destId="{65320260-54D8-4FCB-81C0-899B55C4808B}" srcOrd="8" destOrd="0" parTransId="{F2468399-A355-4F78-82EC-B6B57F74162D}" sibTransId="{D082812B-2107-42DC-9212-35E9958252F0}"/>
    <dgm:cxn modelId="{BC8A794F-0FD3-4AC0-8A9D-843B70F8F6E0}" type="presOf" srcId="{C961ED77-7308-48DA-BA28-B8365541137B}" destId="{F1757651-CAC0-40BF-950C-A50DFDB50D85}" srcOrd="0" destOrd="1" presId="urn:microsoft.com/office/officeart/2005/8/layout/hList1"/>
    <dgm:cxn modelId="{5C7558FE-340E-4B41-B97F-7FA81039B39C}" srcId="{5EE51E5C-0D0E-4EA9-ABE0-DD1BD3B15E5A}" destId="{659867CD-B96D-4932-97A6-6D6E6008AF22}" srcOrd="3" destOrd="0" parTransId="{85F69DEA-EA01-41F1-9E92-1982508696A9}" sibTransId="{817B1934-BBB7-4DD2-A0A7-0C2B6B59A8A1}"/>
    <dgm:cxn modelId="{559B150D-338D-461B-8053-AAB527197B6F}" srcId="{DC1B8357-B4F7-454C-AD42-129719467F66}" destId="{FD8F5A91-BB08-4685-8EC8-34A2B04AAF02}" srcOrd="1" destOrd="0" parTransId="{AC820AC3-B2A2-4E01-B001-0CBC5916A4C9}" sibTransId="{F8E62DFD-45FD-40E0-8A73-94ED81BA8750}"/>
    <dgm:cxn modelId="{4A5B73C9-08A3-4A06-8325-2AB15AD90EEB}" srcId="{188E63A0-4197-4DD7-B364-D9DB45C3AFB1}" destId="{0239055F-B761-4283-AE3A-5DABF6CA1F57}" srcOrd="2" destOrd="0" parTransId="{D5E8875D-107C-4E03-AF4A-63852D1EB1F5}" sibTransId="{07EC9B0F-05A6-49E3-AC2D-44C039DBDBE0}"/>
    <dgm:cxn modelId="{927F756C-7E70-4802-A7F0-991A3C6F184A}" srcId="{5EE51E5C-0D0E-4EA9-ABE0-DD1BD3B15E5A}" destId="{EF3ACA6C-79F8-4173-B0F9-4D11127E4355}" srcOrd="5" destOrd="0" parTransId="{003915E8-96AA-408E-8B93-30D70310B12F}" sibTransId="{84557C5F-BA98-42A9-8F0E-1D35DBEEEA4E}"/>
    <dgm:cxn modelId="{7405837B-2F1A-4DBE-A8DD-2C48ECC90DE1}" srcId="{F810BC10-FB4A-4E4F-82BA-6075A44974E0}" destId="{10C72EAF-A285-4AA8-80AF-CF1A1EA8C234}" srcOrd="3" destOrd="0" parTransId="{4FE4CE93-5F6D-465B-B2F9-96085D3BCBC4}" sibTransId="{212ED0DE-BFF7-42A2-8D06-37E221021DC5}"/>
    <dgm:cxn modelId="{FB2C2251-43AB-4CC7-BAB8-90A29324596A}" srcId="{5EE51E5C-0D0E-4EA9-ABE0-DD1BD3B15E5A}" destId="{3A8EBF8C-AAAF-4047-895E-A19E70DAD343}" srcOrd="0" destOrd="0" parTransId="{1D762BEC-B32B-4ABD-8D88-97DCADAF265C}" sibTransId="{204D3F8A-778C-4FA8-87C8-2CC2E05230F0}"/>
    <dgm:cxn modelId="{A5FA8C97-A5B3-4594-AA6B-C599F09BF32E}" srcId="{188E63A0-4197-4DD7-B364-D9DB45C3AFB1}" destId="{75AB6BF5-2C63-4F6B-89D9-8987E1CFA794}" srcOrd="0" destOrd="0" parTransId="{3A4662AB-109C-4B17-9731-C788727A64F4}" sibTransId="{7E8F6AB7-981E-411A-83AF-3EC70E5F0BCF}"/>
    <dgm:cxn modelId="{29A0E155-621E-4628-A8CB-3EE3CEC8A16D}" srcId="{BB2B8107-196F-4848-99E4-98DA7B0BD1A7}" destId="{1A4173D9-04F1-41B7-BB65-4D39374575F8}" srcOrd="3" destOrd="0" parTransId="{6B4E8981-7C74-45DB-9CC1-BE03CA75A705}" sibTransId="{17F7ACC6-DE8A-40B5-9F06-8A289CF31A0A}"/>
    <dgm:cxn modelId="{BBC32893-CC16-4457-B0B2-67D9D7BB0663}" type="presOf" srcId="{FD8F5A91-BB08-4685-8EC8-34A2B04AAF02}" destId="{CBFD4648-BF6D-4C86-B9D6-534D1BFFB0A9}" srcOrd="0" destOrd="1" presId="urn:microsoft.com/office/officeart/2005/8/layout/hList1"/>
    <dgm:cxn modelId="{26EC5FE5-678B-417F-9C79-DD57E0835CEF}" srcId="{188E63A0-4197-4DD7-B364-D9DB45C3AFB1}" destId="{C961ED77-7308-48DA-BA28-B8365541137B}" srcOrd="1" destOrd="0" parTransId="{7DC07AFA-0516-4A28-A8F4-5211045E3219}" sibTransId="{77FD8212-EA8F-41FE-A96E-A975535E80D9}"/>
    <dgm:cxn modelId="{E7E702BE-084F-41C0-B7B8-94F876A59862}" type="presOf" srcId="{F810BC10-FB4A-4E4F-82BA-6075A44974E0}" destId="{1519A761-0E3A-4EF0-8D09-3157C4FCC6F7}" srcOrd="0" destOrd="0" presId="urn:microsoft.com/office/officeart/2005/8/layout/hList1"/>
    <dgm:cxn modelId="{F6CDFD4D-CBD9-43A3-9372-3F610EEE6118}" type="presOf" srcId="{BB2B8107-196F-4848-99E4-98DA7B0BD1A7}" destId="{EF795AF5-A133-4722-8F68-7E735D27C804}" srcOrd="0" destOrd="0" presId="urn:microsoft.com/office/officeart/2005/8/layout/hList1"/>
    <dgm:cxn modelId="{9405EFB7-A30F-4B69-AA69-272B852B788B}" type="presOf" srcId="{9BAFC928-37FD-48CA-9F5E-4337897CA340}" destId="{6ED51D03-1ADD-4E47-BB52-48EFF965D56E}" srcOrd="0" destOrd="2" presId="urn:microsoft.com/office/officeart/2005/8/layout/hList1"/>
    <dgm:cxn modelId="{6544ED16-23FE-4179-98A9-AAC0BA0B632B}" type="presOf" srcId="{65320260-54D8-4FCB-81C0-899B55C4808B}" destId="{236C5FB3-9E0D-47D7-9E51-235979CE5B28}" srcOrd="0" destOrd="8" presId="urn:microsoft.com/office/officeart/2005/8/layout/hList1"/>
    <dgm:cxn modelId="{F5160C48-DDDE-406E-AA5A-12AD7A205298}" type="presOf" srcId="{DC1B8357-B4F7-454C-AD42-129719467F66}" destId="{7933CA20-CEE8-4230-83ED-A38208BA8920}" srcOrd="0" destOrd="0" presId="urn:microsoft.com/office/officeart/2005/8/layout/hList1"/>
    <dgm:cxn modelId="{DD1290B4-A6B8-4C6B-9850-2C1A85A1F380}" srcId="{5EE51E5C-0D0E-4EA9-ABE0-DD1BD3B15E5A}" destId="{23FCC120-2F8A-4A93-B193-58ABA44BA307}" srcOrd="7" destOrd="0" parTransId="{99A945C9-253C-4A89-AA15-A6664B592D1E}" sibTransId="{C33F00D2-00C5-4708-A970-4BCEE735D73C}"/>
    <dgm:cxn modelId="{B3D3704E-1DD3-4E09-B490-339DD6F07BB6}" type="presOf" srcId="{BDB2AD30-56D1-4CE6-9CC8-C9C29C4CC820}" destId="{51B7E919-A43B-42B4-BF59-8141832E1507}" srcOrd="0" destOrd="1" presId="urn:microsoft.com/office/officeart/2005/8/layout/hList1"/>
    <dgm:cxn modelId="{0A476329-6CC9-4BAE-AE6A-451BCD88ED46}" srcId="{167759BC-EB25-491E-8688-BCA98F12B707}" destId="{5F23B955-6232-447D-A847-2A2ACB7A9B40}" srcOrd="2" destOrd="0" parTransId="{3AEFD4FF-9046-480C-9862-FB856826262A}" sibTransId="{45F6860F-2145-45EF-93D9-B9A21BB2FC9B}"/>
    <dgm:cxn modelId="{436441EF-BCD3-4634-8ABB-0F15F1AFFC0D}" type="presOf" srcId="{2A1FF039-5C2F-409E-8911-7FBC2E64DFED}" destId="{51B7E919-A43B-42B4-BF59-8141832E1507}" srcOrd="0" destOrd="0" presId="urn:microsoft.com/office/officeart/2005/8/layout/hList1"/>
    <dgm:cxn modelId="{6B798776-4C58-4463-BF61-75C6337D3F6B}" type="presOf" srcId="{4B5B9C62-CC04-4632-BFDE-7A7386596270}" destId="{40A95937-E4BB-403F-8456-C1FAE0BC21AB}" srcOrd="0" destOrd="3" presId="urn:microsoft.com/office/officeart/2005/8/layout/hList1"/>
    <dgm:cxn modelId="{827546E2-1F6A-454D-BA8C-6FE865043DCF}" srcId="{167759BC-EB25-491E-8688-BCA98F12B707}" destId="{F810BC10-FB4A-4E4F-82BA-6075A44974E0}" srcOrd="1" destOrd="0" parTransId="{7D0C2E02-7B63-4F47-B3CB-03B5A0C55766}" sibTransId="{7CF44F2B-D3EB-46BA-AFE8-216727827527}"/>
    <dgm:cxn modelId="{2898914A-980E-4FED-8210-DC262D8AA261}" type="presOf" srcId="{1A4173D9-04F1-41B7-BB65-4D39374575F8}" destId="{51B7E919-A43B-42B4-BF59-8141832E1507}" srcOrd="0" destOrd="3" presId="urn:microsoft.com/office/officeart/2005/8/layout/hList1"/>
    <dgm:cxn modelId="{FE354EE3-BF22-479F-8CCA-8AD897BAF0AC}" srcId="{5F23B955-6232-447D-A847-2A2ACB7A9B40}" destId="{B1D71FB0-75F6-4346-87E2-89489D88DB51}" srcOrd="1" destOrd="0" parTransId="{D923F663-D46E-4AA5-97FB-E1DDEFF541D1}" sibTransId="{18A757B1-D661-48DA-9D4D-65E6D20969F9}"/>
    <dgm:cxn modelId="{15214C30-6446-4EAD-9F1A-916AFBA73C42}" type="presOf" srcId="{F65677B6-8C2B-4CB2-A6B4-F08B961B4ADE}" destId="{236C5FB3-9E0D-47D7-9E51-235979CE5B28}" srcOrd="0" destOrd="6" presId="urn:microsoft.com/office/officeart/2005/8/layout/hList1"/>
    <dgm:cxn modelId="{2ACBC40B-9355-49B5-A655-C49FC4E9EC5D}" srcId="{5F23B955-6232-447D-A847-2A2ACB7A9B40}" destId="{4B5B9C62-CC04-4632-BFDE-7A7386596270}" srcOrd="3" destOrd="0" parTransId="{C63ADBC7-2DEF-45B8-9537-9C5B935B1D60}" sibTransId="{BF778415-0995-4577-B279-BF715DAFE28B}"/>
    <dgm:cxn modelId="{BC228423-0E12-493F-9215-7EEA78167BB9}" srcId="{BB2B8107-196F-4848-99E4-98DA7B0BD1A7}" destId="{2A1FF039-5C2F-409E-8911-7FBC2E64DFED}" srcOrd="0" destOrd="0" parTransId="{241ADEF3-030A-4B78-B5CC-9CE9FCC55E35}" sibTransId="{6484DF05-C3F0-4C96-B265-EE3C178AF9D8}"/>
    <dgm:cxn modelId="{39902142-8CEA-4B78-96A0-B1001342D0A7}" srcId="{167759BC-EB25-491E-8688-BCA98F12B707}" destId="{5EE51E5C-0D0E-4EA9-ABE0-DD1BD3B15E5A}" srcOrd="0" destOrd="0" parTransId="{BDB31621-24A4-4D4E-AF3A-B2B2BDF186F6}" sibTransId="{CA51CAF2-63E4-4B37-A418-E2AB83174990}"/>
    <dgm:cxn modelId="{1A0E137F-C148-4DDE-901B-E35A916D2B01}" type="presParOf" srcId="{A700DCDD-3C48-4507-A1AB-ADD9314E38C2}" destId="{D4583342-B814-4670-BD6C-710A657E5F76}" srcOrd="0" destOrd="0" presId="urn:microsoft.com/office/officeart/2005/8/layout/hList1"/>
    <dgm:cxn modelId="{69267F1B-6753-4212-8024-01466EFB7861}" type="presParOf" srcId="{D4583342-B814-4670-BD6C-710A657E5F76}" destId="{CC4AD0B2-1FFB-4B3D-90BE-CC3438108EEF}" srcOrd="0" destOrd="0" presId="urn:microsoft.com/office/officeart/2005/8/layout/hList1"/>
    <dgm:cxn modelId="{F08CF111-EFA6-4E14-A356-41F46657EE65}" type="presParOf" srcId="{D4583342-B814-4670-BD6C-710A657E5F76}" destId="{236C5FB3-9E0D-47D7-9E51-235979CE5B28}" srcOrd="1" destOrd="0" presId="urn:microsoft.com/office/officeart/2005/8/layout/hList1"/>
    <dgm:cxn modelId="{5AAECD8A-CEA0-4298-93D4-BFC294370F9C}" type="presParOf" srcId="{A700DCDD-3C48-4507-A1AB-ADD9314E38C2}" destId="{A1AB248D-F025-4D81-A4B6-FDE5F72BBB3E}" srcOrd="1" destOrd="0" presId="urn:microsoft.com/office/officeart/2005/8/layout/hList1"/>
    <dgm:cxn modelId="{09CABCB3-6754-49A9-858B-1B233B21A8D8}" type="presParOf" srcId="{A700DCDD-3C48-4507-A1AB-ADD9314E38C2}" destId="{08BB0AA1-2782-4B2E-90E5-9439CDD5F804}" srcOrd="2" destOrd="0" presId="urn:microsoft.com/office/officeart/2005/8/layout/hList1"/>
    <dgm:cxn modelId="{AB101605-A5A2-47FE-82E2-148EF53DD40C}" type="presParOf" srcId="{08BB0AA1-2782-4B2E-90E5-9439CDD5F804}" destId="{1519A761-0E3A-4EF0-8D09-3157C4FCC6F7}" srcOrd="0" destOrd="0" presId="urn:microsoft.com/office/officeart/2005/8/layout/hList1"/>
    <dgm:cxn modelId="{EC559E9F-5C2D-4A8E-B18D-5BDCCB553990}" type="presParOf" srcId="{08BB0AA1-2782-4B2E-90E5-9439CDD5F804}" destId="{6ED51D03-1ADD-4E47-BB52-48EFF965D56E}" srcOrd="1" destOrd="0" presId="urn:microsoft.com/office/officeart/2005/8/layout/hList1"/>
    <dgm:cxn modelId="{1E6B2392-761C-4218-B37C-A9C8D69D1DA9}" type="presParOf" srcId="{A700DCDD-3C48-4507-A1AB-ADD9314E38C2}" destId="{5C781889-09BE-43EE-BA3E-C53761F05449}" srcOrd="3" destOrd="0" presId="urn:microsoft.com/office/officeart/2005/8/layout/hList1"/>
    <dgm:cxn modelId="{59924B37-AF5C-4BA0-AF91-F6728FB5F453}" type="presParOf" srcId="{A700DCDD-3C48-4507-A1AB-ADD9314E38C2}" destId="{7BF61419-E5B1-4548-B2C3-54B926921AF4}" srcOrd="4" destOrd="0" presId="urn:microsoft.com/office/officeart/2005/8/layout/hList1"/>
    <dgm:cxn modelId="{735447EC-2579-4516-9F89-8EA4F9D266E7}" type="presParOf" srcId="{7BF61419-E5B1-4548-B2C3-54B926921AF4}" destId="{D716B310-AEEF-41B9-862C-BEF7D6D72601}" srcOrd="0" destOrd="0" presId="urn:microsoft.com/office/officeart/2005/8/layout/hList1"/>
    <dgm:cxn modelId="{B85A447F-8BFA-479A-A092-EAA55B2C107C}" type="presParOf" srcId="{7BF61419-E5B1-4548-B2C3-54B926921AF4}" destId="{40A95937-E4BB-403F-8456-C1FAE0BC21AB}" srcOrd="1" destOrd="0" presId="urn:microsoft.com/office/officeart/2005/8/layout/hList1"/>
    <dgm:cxn modelId="{0C008BED-C02C-411E-9ABA-341A2DE75B08}" type="presParOf" srcId="{A700DCDD-3C48-4507-A1AB-ADD9314E38C2}" destId="{DB90863D-56B2-4E4A-B237-AC29F7FB0A10}" srcOrd="5" destOrd="0" presId="urn:microsoft.com/office/officeart/2005/8/layout/hList1"/>
    <dgm:cxn modelId="{21E5FC6C-FB40-4F87-9AE7-01C51972A257}" type="presParOf" srcId="{A700DCDD-3C48-4507-A1AB-ADD9314E38C2}" destId="{DCF999D1-0C22-41F2-83CE-1127362F7983}" srcOrd="6" destOrd="0" presId="urn:microsoft.com/office/officeart/2005/8/layout/hList1"/>
    <dgm:cxn modelId="{CB56CA4A-B1A4-4EF1-878C-34D8D9AEFB57}" type="presParOf" srcId="{DCF999D1-0C22-41F2-83CE-1127362F7983}" destId="{BAB65860-29A1-43EC-BBD2-517F68EFC6B1}" srcOrd="0" destOrd="0" presId="urn:microsoft.com/office/officeart/2005/8/layout/hList1"/>
    <dgm:cxn modelId="{4646D082-2157-42EB-BDC5-C8BEB0B2EE4C}" type="presParOf" srcId="{DCF999D1-0C22-41F2-83CE-1127362F7983}" destId="{F1757651-CAC0-40BF-950C-A50DFDB50D85}" srcOrd="1" destOrd="0" presId="urn:microsoft.com/office/officeart/2005/8/layout/hList1"/>
    <dgm:cxn modelId="{E8948052-8A8A-41C9-A5E1-3C9C3B0B1BAD}" type="presParOf" srcId="{A700DCDD-3C48-4507-A1AB-ADD9314E38C2}" destId="{F979FC7E-2DCF-4EED-87A5-B0F1DCE96B45}" srcOrd="7" destOrd="0" presId="urn:microsoft.com/office/officeart/2005/8/layout/hList1"/>
    <dgm:cxn modelId="{13D59935-515A-4359-8DE1-8555FD4A7CC9}" type="presParOf" srcId="{A700DCDD-3C48-4507-A1AB-ADD9314E38C2}" destId="{F5A61ECE-3509-426C-8273-4362FDC97DC8}" srcOrd="8" destOrd="0" presId="urn:microsoft.com/office/officeart/2005/8/layout/hList1"/>
    <dgm:cxn modelId="{829B4995-FB99-4D7A-A0BB-B94E0A3975BF}" type="presParOf" srcId="{F5A61ECE-3509-426C-8273-4362FDC97DC8}" destId="{EF795AF5-A133-4722-8F68-7E735D27C804}" srcOrd="0" destOrd="0" presId="urn:microsoft.com/office/officeart/2005/8/layout/hList1"/>
    <dgm:cxn modelId="{B1F883C1-35C7-4947-8F4D-5C55C078BF75}" type="presParOf" srcId="{F5A61ECE-3509-426C-8273-4362FDC97DC8}" destId="{51B7E919-A43B-42B4-BF59-8141832E1507}" srcOrd="1" destOrd="0" presId="urn:microsoft.com/office/officeart/2005/8/layout/hList1"/>
    <dgm:cxn modelId="{57FF91D8-D18C-4066-9F78-EC74899CBAD7}" type="presParOf" srcId="{A700DCDD-3C48-4507-A1AB-ADD9314E38C2}" destId="{E7DE9B85-AD3F-4E88-B692-8CE75EC891DE}" srcOrd="9" destOrd="0" presId="urn:microsoft.com/office/officeart/2005/8/layout/hList1"/>
    <dgm:cxn modelId="{54103D11-B656-4FCA-9325-4E3CA4EB3C96}" type="presParOf" srcId="{A700DCDD-3C48-4507-A1AB-ADD9314E38C2}" destId="{6624C91A-C7AC-4842-B057-C957CF5AF0D3}" srcOrd="10" destOrd="0" presId="urn:microsoft.com/office/officeart/2005/8/layout/hList1"/>
    <dgm:cxn modelId="{370335A2-2199-4E4E-AD20-AF0204BD3D9B}" type="presParOf" srcId="{6624C91A-C7AC-4842-B057-C957CF5AF0D3}" destId="{7933CA20-CEE8-4230-83ED-A38208BA8920}" srcOrd="0" destOrd="0" presId="urn:microsoft.com/office/officeart/2005/8/layout/hList1"/>
    <dgm:cxn modelId="{931CF5C3-91EC-4A07-BA62-BFEA23978A92}" type="presParOf" srcId="{6624C91A-C7AC-4842-B057-C957CF5AF0D3}" destId="{CBFD4648-BF6D-4C86-B9D6-534D1BFFB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25BF-70BF-4330-8349-30BE43621A87}">
      <dsp:nvSpPr>
        <dsp:cNvPr id="0" name=""/>
        <dsp:cNvSpPr/>
      </dsp:nvSpPr>
      <dsp:spPr>
        <a:xfrm>
          <a:off x="1251" y="658838"/>
          <a:ext cx="3435218" cy="155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Choix d’une discipline l’année de la terminale</a:t>
          </a:r>
          <a:endParaRPr lang="fr-FR" sz="2800" kern="1200" dirty="0"/>
        </a:p>
      </dsp:txBody>
      <dsp:txXfrm>
        <a:off x="46711" y="704298"/>
        <a:ext cx="3344298" cy="1461213"/>
      </dsp:txXfrm>
    </dsp:sp>
    <dsp:sp modelId="{1CDC5F61-303D-46CA-983D-453BF14BDBBF}">
      <dsp:nvSpPr>
        <dsp:cNvPr id="0" name=""/>
        <dsp:cNvSpPr/>
      </dsp:nvSpPr>
      <dsp:spPr>
        <a:xfrm>
          <a:off x="3881763" y="882741"/>
          <a:ext cx="944022" cy="1104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/>
        </a:p>
      </dsp:txBody>
      <dsp:txXfrm>
        <a:off x="3881763" y="1103607"/>
        <a:ext cx="660815" cy="662596"/>
      </dsp:txXfrm>
    </dsp:sp>
    <dsp:sp modelId="{FA96C41B-C72A-4D54-BC96-83B5865C8496}">
      <dsp:nvSpPr>
        <dsp:cNvPr id="0" name=""/>
        <dsp:cNvSpPr/>
      </dsp:nvSpPr>
      <dsp:spPr>
        <a:xfrm>
          <a:off x="5217644" y="286528"/>
          <a:ext cx="2909104" cy="229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Choix professionnel en partie différé</a:t>
          </a:r>
          <a:endParaRPr lang="fr-FR" sz="2800" kern="1200" dirty="0"/>
        </a:p>
      </dsp:txBody>
      <dsp:txXfrm>
        <a:off x="5284914" y="353798"/>
        <a:ext cx="2774564" cy="2162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AEFB8-0953-4A37-BF1B-0BEB7E3ECFD0}">
      <dsp:nvSpPr>
        <dsp:cNvPr id="0" name=""/>
        <dsp:cNvSpPr/>
      </dsp:nvSpPr>
      <dsp:spPr>
        <a:xfrm>
          <a:off x="0" y="1052786"/>
          <a:ext cx="2575187" cy="30902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3 GRADES</a:t>
          </a:r>
          <a:endParaRPr lang="fr-FR" sz="2900" kern="1200" dirty="0"/>
        </a:p>
      </dsp:txBody>
      <dsp:txXfrm rot="16200000">
        <a:off x="-1009473" y="2062260"/>
        <a:ext cx="2533984" cy="515037"/>
      </dsp:txXfrm>
    </dsp:sp>
    <dsp:sp modelId="{E228BE42-927F-4114-A5C8-B0BF1B71DC76}">
      <dsp:nvSpPr>
        <dsp:cNvPr id="0" name=""/>
        <dsp:cNvSpPr/>
      </dsp:nvSpPr>
      <dsp:spPr>
        <a:xfrm>
          <a:off x="515037" y="1052786"/>
          <a:ext cx="1918514" cy="3090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L-M-D ou 3-5-8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Licence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Master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Doctorat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Diplômes nationaux reconnus en Europe</a:t>
          </a:r>
        </a:p>
      </dsp:txBody>
      <dsp:txXfrm>
        <a:off x="515037" y="1052786"/>
        <a:ext cx="1918514" cy="3090224"/>
      </dsp:txXfrm>
    </dsp:sp>
    <dsp:sp modelId="{0F7DFE04-ABF1-4034-A16B-FB0C87BBBBA6}">
      <dsp:nvSpPr>
        <dsp:cNvPr id="0" name=""/>
        <dsp:cNvSpPr/>
      </dsp:nvSpPr>
      <dsp:spPr>
        <a:xfrm>
          <a:off x="2665916" y="1052786"/>
          <a:ext cx="2575187" cy="30902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4 DOMAINES</a:t>
          </a:r>
          <a:endParaRPr lang="fr-FR" sz="2900" kern="1200" dirty="0"/>
        </a:p>
      </dsp:txBody>
      <dsp:txXfrm rot="16200000">
        <a:off x="1656443" y="2062260"/>
        <a:ext cx="2533984" cy="515037"/>
      </dsp:txXfrm>
    </dsp:sp>
    <dsp:sp modelId="{D7E481E7-C61B-4CC4-B7EF-0AFAC2042796}">
      <dsp:nvSpPr>
        <dsp:cNvPr id="0" name=""/>
        <dsp:cNvSpPr/>
      </dsp:nvSpPr>
      <dsp:spPr>
        <a:xfrm rot="5400000">
          <a:off x="2451818" y="3507682"/>
          <a:ext cx="453948" cy="386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8807B-46CE-4881-99FF-797E0045D3AC}">
      <dsp:nvSpPr>
        <dsp:cNvPr id="0" name=""/>
        <dsp:cNvSpPr/>
      </dsp:nvSpPr>
      <dsp:spPr>
        <a:xfrm>
          <a:off x="3180954" y="1052786"/>
          <a:ext cx="1918514" cy="3090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Arts, lettres et langues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Droit, économie et gestion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Sciences humaines et sociales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Sciences, technologies et santé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Mentions déclinées en Parcours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3180954" y="1052786"/>
        <a:ext cx="1918514" cy="3090224"/>
      </dsp:txXfrm>
    </dsp:sp>
    <dsp:sp modelId="{9BD6F935-4D5E-409C-BBB9-7E385F22039A}">
      <dsp:nvSpPr>
        <dsp:cNvPr id="0" name=""/>
        <dsp:cNvSpPr/>
      </dsp:nvSpPr>
      <dsp:spPr>
        <a:xfrm>
          <a:off x="5331235" y="1052786"/>
          <a:ext cx="2575187" cy="30902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DIVERS</a:t>
          </a:r>
          <a:endParaRPr lang="fr-FR" sz="2900" kern="1200" dirty="0"/>
        </a:p>
      </dsp:txBody>
      <dsp:txXfrm rot="16200000">
        <a:off x="4321762" y="2062260"/>
        <a:ext cx="2533984" cy="515037"/>
      </dsp:txXfrm>
    </dsp:sp>
    <dsp:sp modelId="{5C149EC0-F3CF-448B-97A6-A432449A63A2}">
      <dsp:nvSpPr>
        <dsp:cNvPr id="0" name=""/>
        <dsp:cNvSpPr/>
      </dsp:nvSpPr>
      <dsp:spPr>
        <a:xfrm rot="5400000">
          <a:off x="5117137" y="3507682"/>
          <a:ext cx="453948" cy="3862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B4AB7-0DC6-42F8-8677-E7E1F3A217AB}">
      <dsp:nvSpPr>
        <dsp:cNvPr id="0" name=""/>
        <dsp:cNvSpPr/>
      </dsp:nvSpPr>
      <dsp:spPr>
        <a:xfrm>
          <a:off x="5846272" y="1052786"/>
          <a:ext cx="1918514" cy="3090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S’informer sur les contenus et les exigences des licences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- 20 à 25 heures de cours par semaine (CM-TD-TP)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Autonomie – Organisation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Goût pour la théorie et les recherches personnelles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5846272" y="1052786"/>
        <a:ext cx="1918514" cy="309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34A3E-2A52-4B8D-90C5-E61313FDC67E}">
      <dsp:nvSpPr>
        <dsp:cNvPr id="0" name=""/>
        <dsp:cNvSpPr/>
      </dsp:nvSpPr>
      <dsp:spPr>
        <a:xfrm rot="5400000">
          <a:off x="7524746" y="-3214086"/>
          <a:ext cx="832908" cy="747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100" b="0" kern="1200" dirty="0" smtClean="0">
              <a:solidFill>
                <a:schemeClr val="tx1"/>
              </a:solidFill>
              <a:latin typeface="+mn-lt"/>
            </a:rPr>
            <a:t>Premier cycle de 3 ans pluridisciplinaire + second cycle de 2 ans de spécialisation (Économie et finance, Communication, Politique économique et sociale, Droit, Relations internationales, Service public…)</a:t>
          </a:r>
          <a:r>
            <a:rPr lang="fr-FR" sz="1100" b="0" kern="1200" dirty="0" smtClean="0">
              <a:solidFill>
                <a:schemeClr val="tx1"/>
              </a:solidFill>
            </a:rPr>
            <a:t>r </a:t>
          </a:r>
          <a:endParaRPr lang="fr-FR" sz="1100" b="0" kern="1200" dirty="0">
            <a:solidFill>
              <a:schemeClr val="tx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100" b="0" kern="1200" dirty="0" smtClean="0">
              <a:solidFill>
                <a:schemeClr val="tx1"/>
              </a:solidFill>
              <a:latin typeface="+mn-lt"/>
            </a:rPr>
            <a:t>Débouchés professionnels : cadres du secteur privé et de la fonction publique, communication, médias, culture, journalisme, banque, finance, management, marketing, commerce, audit-conseil, recherche, enseignement, organisations internationales, administration publique…)</a:t>
          </a:r>
          <a:endParaRPr lang="fr-FR" sz="1100" b="0" kern="1200" dirty="0">
            <a:solidFill>
              <a:schemeClr val="tx1"/>
            </a:solidFill>
          </a:endParaRPr>
        </a:p>
      </dsp:txBody>
      <dsp:txXfrm rot="-5400000">
        <a:off x="4204165" y="147154"/>
        <a:ext cx="7433412" cy="751590"/>
      </dsp:txXfrm>
    </dsp:sp>
    <dsp:sp modelId="{E3452178-8FBE-484D-959E-1CCDA199BC1B}">
      <dsp:nvSpPr>
        <dsp:cNvPr id="0" name=""/>
        <dsp:cNvSpPr/>
      </dsp:nvSpPr>
      <dsp:spPr>
        <a:xfrm>
          <a:off x="0" y="2381"/>
          <a:ext cx="4204164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IEP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Instituts d’Etudes Politiques</a:t>
          </a:r>
          <a:endParaRPr lang="fr-FR" sz="2400" kern="1200" dirty="0"/>
        </a:p>
      </dsp:txBody>
      <dsp:txXfrm>
        <a:off x="50824" y="53205"/>
        <a:ext cx="4102516" cy="939487"/>
      </dsp:txXfrm>
    </dsp:sp>
    <dsp:sp modelId="{3C11835C-8BDE-46ED-8CE7-496D1F680BA8}">
      <dsp:nvSpPr>
        <dsp:cNvPr id="0" name=""/>
        <dsp:cNvSpPr/>
      </dsp:nvSpPr>
      <dsp:spPr>
        <a:xfrm rot="5400000">
          <a:off x="7524746" y="-2120894"/>
          <a:ext cx="832908" cy="747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tx1"/>
              </a:solidFill>
            </a:rPr>
            <a:t>Cycle préparatoire intégré ou après un  bac + 2</a:t>
          </a:r>
          <a:endParaRPr lang="fr-FR" sz="1200" b="0" kern="1200" dirty="0">
            <a:solidFill>
              <a:schemeClr val="tx1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Spécialisations : Aéronautique, armement, agroalimentaire, automatismes, biologie, chimie, électronique/électrotechnique, génie civil, informatique, mécanique...</a:t>
          </a:r>
          <a:endParaRPr lang="fr-FR" sz="1200" b="0" kern="1200" dirty="0">
            <a:solidFill>
              <a:schemeClr val="tx1"/>
            </a:solidFill>
          </a:endParaRPr>
        </a:p>
      </dsp:txBody>
      <dsp:txXfrm rot="-5400000">
        <a:off x="4204165" y="1240346"/>
        <a:ext cx="7433412" cy="751590"/>
      </dsp:txXfrm>
    </dsp:sp>
    <dsp:sp modelId="{8B3AC3C1-07CF-4AF4-9522-09B7975A7905}">
      <dsp:nvSpPr>
        <dsp:cNvPr id="0" name=""/>
        <dsp:cNvSpPr/>
      </dsp:nvSpPr>
      <dsp:spPr>
        <a:xfrm>
          <a:off x="0" y="1095573"/>
          <a:ext cx="4204164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Ecoles d’Ingénieurs</a:t>
          </a:r>
          <a:endParaRPr lang="fr-FR" sz="3600" kern="1200" dirty="0"/>
        </a:p>
      </dsp:txBody>
      <dsp:txXfrm>
        <a:off x="50824" y="1146397"/>
        <a:ext cx="4102516" cy="939487"/>
      </dsp:txXfrm>
    </dsp:sp>
    <dsp:sp modelId="{930A0D6D-92F7-47A1-8A33-A596D3DC29B1}">
      <dsp:nvSpPr>
        <dsp:cNvPr id="0" name=""/>
        <dsp:cNvSpPr/>
      </dsp:nvSpPr>
      <dsp:spPr>
        <a:xfrm rot="5400000">
          <a:off x="7524746" y="-1027702"/>
          <a:ext cx="832908" cy="747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tx1"/>
              </a:solidFill>
            </a:rPr>
            <a:t>Concours ou épreuves communes à plusieurs écoles après le bac pour des cursus d’une durée de 3 à 5 ans</a:t>
          </a:r>
          <a:endParaRPr lang="fr-FR" sz="1200" b="0" kern="1200" dirty="0">
            <a:solidFill>
              <a:schemeClr val="tx1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Débouchés professionnels : commerce, management, marketing, finance, droit des affaires, achats, audit…</a:t>
          </a:r>
          <a:endParaRPr lang="fr-FR" sz="1200" b="0" kern="1200" dirty="0">
            <a:solidFill>
              <a:schemeClr val="tx1"/>
            </a:solidFill>
          </a:endParaRPr>
        </a:p>
      </dsp:txBody>
      <dsp:txXfrm rot="-5400000">
        <a:off x="4204165" y="2333538"/>
        <a:ext cx="7433412" cy="751590"/>
      </dsp:txXfrm>
    </dsp:sp>
    <dsp:sp modelId="{41195AD2-2B0A-4E25-B595-ED13EA0B4F45}">
      <dsp:nvSpPr>
        <dsp:cNvPr id="0" name=""/>
        <dsp:cNvSpPr/>
      </dsp:nvSpPr>
      <dsp:spPr>
        <a:xfrm>
          <a:off x="0" y="2188765"/>
          <a:ext cx="4204164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Ecoles de Commerce</a:t>
          </a:r>
          <a:endParaRPr lang="fr-FR" sz="3600" kern="1200" dirty="0"/>
        </a:p>
      </dsp:txBody>
      <dsp:txXfrm>
        <a:off x="50824" y="2239589"/>
        <a:ext cx="4102516" cy="939487"/>
      </dsp:txXfrm>
    </dsp:sp>
    <dsp:sp modelId="{D3C92825-CA11-4699-BEC1-05C8A982A913}">
      <dsp:nvSpPr>
        <dsp:cNvPr id="0" name=""/>
        <dsp:cNvSpPr/>
      </dsp:nvSpPr>
      <dsp:spPr>
        <a:xfrm rot="5400000">
          <a:off x="7435958" y="65490"/>
          <a:ext cx="1010484" cy="747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Au minimum 5 années d’études après le bac pour le DEA (diplôme d'État d'architecte)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22 écoles sont reconnues par l’État et l’Ordre des architectes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Débouchés professionnels : Architecte-urbaniste, architecte-conseil, architecte des monuments historiques, architecte d’intérieur, architecte paysagiste, etc.</a:t>
          </a:r>
        </a:p>
      </dsp:txBody>
      <dsp:txXfrm rot="-5400000">
        <a:off x="4204165" y="3346611"/>
        <a:ext cx="7424743" cy="911828"/>
      </dsp:txXfrm>
    </dsp:sp>
    <dsp:sp modelId="{23C683D0-287A-425B-8BD3-BE61A6822C2B}">
      <dsp:nvSpPr>
        <dsp:cNvPr id="0" name=""/>
        <dsp:cNvSpPr/>
      </dsp:nvSpPr>
      <dsp:spPr>
        <a:xfrm>
          <a:off x="0" y="3281958"/>
          <a:ext cx="4204164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Ecoles d’Architecture</a:t>
          </a:r>
          <a:endParaRPr lang="fr-FR" sz="3600" kern="1200" dirty="0"/>
        </a:p>
      </dsp:txBody>
      <dsp:txXfrm>
        <a:off x="50824" y="3332782"/>
        <a:ext cx="4102516" cy="939487"/>
      </dsp:txXfrm>
    </dsp:sp>
    <dsp:sp modelId="{49195A67-7607-40BC-A634-0F7A3484D157}">
      <dsp:nvSpPr>
        <dsp:cNvPr id="0" name=""/>
        <dsp:cNvSpPr/>
      </dsp:nvSpPr>
      <dsp:spPr>
        <a:xfrm rot="5400000">
          <a:off x="7524746" y="1158682"/>
          <a:ext cx="832908" cy="747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tx1"/>
              </a:solidFill>
            </a:rPr>
            <a:t>Les écoles d’Art, écoles d’Arts appliqués et écoles municipales et régionales des beaux-arts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tx1"/>
              </a:solidFill>
            </a:rPr>
            <a:t> </a:t>
          </a: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Formation en 3 à 5 ans après le bac, diplômes d’Ecole et Master (300 ECTS)</a:t>
          </a:r>
          <a:endParaRPr lang="fr-FR" sz="1200" b="0" kern="1200" dirty="0" smtClean="0">
            <a:solidFill>
              <a:schemeClr val="tx1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b="0" kern="1200" dirty="0" smtClean="0">
              <a:solidFill>
                <a:schemeClr val="tx1"/>
              </a:solidFill>
              <a:latin typeface="+mn-lt"/>
            </a:rPr>
            <a:t>Débouchés professionnels : designer, architecte d’intérieur, infographiste, artiste…</a:t>
          </a:r>
          <a:endParaRPr lang="fr-FR" sz="1200" b="0" kern="1200" dirty="0" smtClean="0">
            <a:solidFill>
              <a:schemeClr val="tx1"/>
            </a:solidFill>
          </a:endParaRPr>
        </a:p>
      </dsp:txBody>
      <dsp:txXfrm rot="-5400000">
        <a:off x="4204165" y="4519923"/>
        <a:ext cx="7433412" cy="751590"/>
      </dsp:txXfrm>
    </dsp:sp>
    <dsp:sp modelId="{F7441A9D-CD3A-4172-9C59-E7D90187046D}">
      <dsp:nvSpPr>
        <dsp:cNvPr id="0" name=""/>
        <dsp:cNvSpPr/>
      </dsp:nvSpPr>
      <dsp:spPr>
        <a:xfrm>
          <a:off x="0" y="4375150"/>
          <a:ext cx="4204164" cy="104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Ecoles d’ARTS</a:t>
          </a:r>
          <a:endParaRPr lang="fr-FR" sz="3600" kern="1200" dirty="0"/>
        </a:p>
      </dsp:txBody>
      <dsp:txXfrm>
        <a:off x="50824" y="4425974"/>
        <a:ext cx="4102516" cy="93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71E4-462C-4881-9932-85785CE274E8}">
      <dsp:nvSpPr>
        <dsp:cNvPr id="0" name=""/>
        <dsp:cNvSpPr/>
      </dsp:nvSpPr>
      <dsp:spPr>
        <a:xfrm>
          <a:off x="7974" y="1222243"/>
          <a:ext cx="2383537" cy="143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latin typeface="Arial Narrow" pitchFamily="34" charset="0"/>
            </a:rPr>
            <a:t>choix professionnel l’année de la terminale</a:t>
          </a:r>
          <a:endParaRPr lang="fr-FR" sz="2200" kern="1200" dirty="0"/>
        </a:p>
      </dsp:txBody>
      <dsp:txXfrm>
        <a:off x="49861" y="1264130"/>
        <a:ext cx="2299763" cy="1346348"/>
      </dsp:txXfrm>
    </dsp:sp>
    <dsp:sp modelId="{DCC68027-F800-42DC-A8A2-63F32704F90C}">
      <dsp:nvSpPr>
        <dsp:cNvPr id="0" name=""/>
        <dsp:cNvSpPr/>
      </dsp:nvSpPr>
      <dsp:spPr>
        <a:xfrm>
          <a:off x="2629865" y="1641745"/>
          <a:ext cx="505309" cy="591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629865" y="1759968"/>
        <a:ext cx="353716" cy="354671"/>
      </dsp:txXfrm>
    </dsp:sp>
    <dsp:sp modelId="{40468549-A3F0-4FBA-A46C-84715FFDD36F}">
      <dsp:nvSpPr>
        <dsp:cNvPr id="0" name=""/>
        <dsp:cNvSpPr/>
      </dsp:nvSpPr>
      <dsp:spPr>
        <a:xfrm>
          <a:off x="3344927" y="1222243"/>
          <a:ext cx="2383537" cy="143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QUALIFICATION PROFESSIONNELLE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(acquisition de savoirs, savoir-faire et savoir-être)</a:t>
          </a:r>
          <a:endParaRPr lang="fr-FR" sz="1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386814" y="1264130"/>
        <a:ext cx="2299763" cy="1346348"/>
      </dsp:txXfrm>
    </dsp:sp>
    <dsp:sp modelId="{39ABD3A7-1CEA-47C5-88BB-4F216277CD87}">
      <dsp:nvSpPr>
        <dsp:cNvPr id="0" name=""/>
        <dsp:cNvSpPr/>
      </dsp:nvSpPr>
      <dsp:spPr>
        <a:xfrm>
          <a:off x="5966818" y="1641745"/>
          <a:ext cx="505309" cy="591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5966818" y="1759968"/>
        <a:ext cx="353716" cy="354671"/>
      </dsp:txXfrm>
    </dsp:sp>
    <dsp:sp modelId="{ECD5B7DF-5C60-4097-80F4-B0BEAA24E1E6}">
      <dsp:nvSpPr>
        <dsp:cNvPr id="0" name=""/>
        <dsp:cNvSpPr/>
      </dsp:nvSpPr>
      <dsp:spPr>
        <a:xfrm>
          <a:off x="6681879" y="1222243"/>
          <a:ext cx="2383537" cy="143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insertion professionnelle rapide</a:t>
          </a:r>
          <a:endParaRPr lang="fr-FR" sz="18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6723766" y="1264130"/>
        <a:ext cx="2299763" cy="1346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C0796-E303-4D15-B1B8-B331FA1F09CC}">
      <dsp:nvSpPr>
        <dsp:cNvPr id="0" name=""/>
        <dsp:cNvSpPr/>
      </dsp:nvSpPr>
      <dsp:spPr>
        <a:xfrm>
          <a:off x="0" y="0"/>
          <a:ext cx="5492760" cy="644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BTS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Brevet de Technicien Supérieur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0" y="0"/>
        <a:ext cx="5492760" cy="1932900"/>
      </dsp:txXfrm>
    </dsp:sp>
    <dsp:sp modelId="{F5366316-A657-4918-BE30-CC1019C37F3E}">
      <dsp:nvSpPr>
        <dsp:cNvPr id="0" name=""/>
        <dsp:cNvSpPr/>
      </dsp:nvSpPr>
      <dsp:spPr>
        <a:xfrm>
          <a:off x="491357" y="1169500"/>
          <a:ext cx="4394208" cy="39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 ans - Lycée</a:t>
          </a:r>
          <a:endParaRPr lang="fr-FR" sz="2000" kern="1200" dirty="0"/>
        </a:p>
      </dsp:txBody>
      <dsp:txXfrm>
        <a:off x="502940" y="1181083"/>
        <a:ext cx="4371042" cy="372303"/>
      </dsp:txXfrm>
    </dsp:sp>
    <dsp:sp modelId="{C843D283-3AED-4661-9763-6F340937C7AB}">
      <dsp:nvSpPr>
        <dsp:cNvPr id="0" name=""/>
        <dsp:cNvSpPr/>
      </dsp:nvSpPr>
      <dsp:spPr>
        <a:xfrm>
          <a:off x="533586" y="1768667"/>
          <a:ext cx="4394208" cy="220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Spécialisation professionnelle pointue (+de 122 spécialités).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1/3 d’enseignement général contre 2/3 technologique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30 à 33h de cours par semaine</a:t>
          </a:r>
          <a:endParaRPr lang="fr-FR" sz="2000" kern="1200" dirty="0"/>
        </a:p>
      </dsp:txBody>
      <dsp:txXfrm>
        <a:off x="598231" y="1833312"/>
        <a:ext cx="4264918" cy="2077858"/>
      </dsp:txXfrm>
    </dsp:sp>
    <dsp:sp modelId="{3E7FF238-1A7F-4E0F-BA0E-5A339BE2EA4C}">
      <dsp:nvSpPr>
        <dsp:cNvPr id="0" name=""/>
        <dsp:cNvSpPr/>
      </dsp:nvSpPr>
      <dsp:spPr>
        <a:xfrm>
          <a:off x="506078" y="4075580"/>
          <a:ext cx="4394208" cy="735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8 à 16 semaines de stage en entreprise</a:t>
          </a:r>
          <a:endParaRPr lang="fr-FR" sz="2000" kern="1200" dirty="0"/>
        </a:p>
      </dsp:txBody>
      <dsp:txXfrm>
        <a:off x="527619" y="4097121"/>
        <a:ext cx="4351126" cy="692368"/>
      </dsp:txXfrm>
    </dsp:sp>
    <dsp:sp modelId="{3DF4693B-12F1-44E8-AC83-377468BF3896}">
      <dsp:nvSpPr>
        <dsp:cNvPr id="0" name=""/>
        <dsp:cNvSpPr/>
      </dsp:nvSpPr>
      <dsp:spPr>
        <a:xfrm>
          <a:off x="5896366" y="0"/>
          <a:ext cx="5492760" cy="6443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BUT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Bachelor</a:t>
          </a:r>
          <a:r>
            <a:rPr lang="fr-FR" sz="1600" kern="1200" dirty="0" smtClean="0"/>
            <a:t> Universitaire et technologique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5896366" y="0"/>
        <a:ext cx="5492760" cy="1932900"/>
      </dsp:txXfrm>
    </dsp:sp>
    <dsp:sp modelId="{1702BE75-5B0B-445C-B96F-240C7BE41E62}">
      <dsp:nvSpPr>
        <dsp:cNvPr id="0" name=""/>
        <dsp:cNvSpPr/>
      </dsp:nvSpPr>
      <dsp:spPr>
        <a:xfrm>
          <a:off x="6552729" y="1334056"/>
          <a:ext cx="4394208" cy="351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 ans - IUT rattaché à l’université</a:t>
          </a:r>
        </a:p>
      </dsp:txBody>
      <dsp:txXfrm>
        <a:off x="6563029" y="1344356"/>
        <a:ext cx="4373608" cy="331082"/>
      </dsp:txXfrm>
    </dsp:sp>
    <dsp:sp modelId="{23001015-75A9-4B90-BB36-4894391F36F2}">
      <dsp:nvSpPr>
        <dsp:cNvPr id="0" name=""/>
        <dsp:cNvSpPr/>
      </dsp:nvSpPr>
      <dsp:spPr>
        <a:xfrm>
          <a:off x="6508655" y="1871858"/>
          <a:ext cx="4394208" cy="1842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42 spécialités  réparties sur 24 BUT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50% enseignement général contre 50% technologique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30 à 35 h de cours par semaine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Pédagogie par projets</a:t>
          </a:r>
          <a:endParaRPr lang="fr-FR" sz="2000" kern="1200" dirty="0"/>
        </a:p>
      </dsp:txBody>
      <dsp:txXfrm>
        <a:off x="6562628" y="1925831"/>
        <a:ext cx="4286262" cy="1734831"/>
      </dsp:txXfrm>
    </dsp:sp>
    <dsp:sp modelId="{F4E51A05-4CF4-4692-9DB9-237D56575DA8}">
      <dsp:nvSpPr>
        <dsp:cNvPr id="0" name=""/>
        <dsp:cNvSpPr/>
      </dsp:nvSpPr>
      <dsp:spPr>
        <a:xfrm>
          <a:off x="6501273" y="4036993"/>
          <a:ext cx="4394208" cy="98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8 à 12 semaines de stage en L1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12 à 16 semaines de stage en L2 et L3</a:t>
          </a:r>
          <a:endParaRPr lang="fr-FR" sz="2000" kern="1200" dirty="0"/>
        </a:p>
      </dsp:txBody>
      <dsp:txXfrm>
        <a:off x="6530085" y="4065805"/>
        <a:ext cx="4336584" cy="926081"/>
      </dsp:txXfrm>
    </dsp:sp>
    <dsp:sp modelId="{991D9462-815D-4A89-B32F-7437CEEC00F9}">
      <dsp:nvSpPr>
        <dsp:cNvPr id="0" name=""/>
        <dsp:cNvSpPr/>
      </dsp:nvSpPr>
      <dsp:spPr>
        <a:xfrm>
          <a:off x="3070077" y="5308172"/>
          <a:ext cx="5229855" cy="55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Insertion dans la vie active ou Poursuite d’études</a:t>
          </a:r>
          <a:endParaRPr lang="fr-FR" sz="2000" kern="1200" dirty="0"/>
        </a:p>
      </dsp:txBody>
      <dsp:txXfrm>
        <a:off x="3086424" y="5324519"/>
        <a:ext cx="5197161" cy="525432"/>
      </dsp:txXfrm>
    </dsp:sp>
    <dsp:sp modelId="{9F03CF98-C42E-44C5-AF8F-A5F31409DB3C}">
      <dsp:nvSpPr>
        <dsp:cNvPr id="0" name=""/>
        <dsp:cNvSpPr/>
      </dsp:nvSpPr>
      <dsp:spPr>
        <a:xfrm>
          <a:off x="3467116" y="5966411"/>
          <a:ext cx="4394208" cy="27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Statut scolaire ou apprenti</a:t>
          </a:r>
          <a:endParaRPr lang="fr-FR" sz="2000" kern="1200" dirty="0"/>
        </a:p>
      </dsp:txBody>
      <dsp:txXfrm>
        <a:off x="3475202" y="5974497"/>
        <a:ext cx="4378036" cy="259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AD0B2-1FFB-4B3D-90BE-CC3438108EEF}">
      <dsp:nvSpPr>
        <dsp:cNvPr id="0" name=""/>
        <dsp:cNvSpPr/>
      </dsp:nvSpPr>
      <dsp:spPr>
        <a:xfrm>
          <a:off x="2593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Secteur social et paramédical</a:t>
          </a:r>
          <a:endParaRPr lang="fr-FR" sz="1100" kern="1200" dirty="0"/>
        </a:p>
      </dsp:txBody>
      <dsp:txXfrm>
        <a:off x="2593" y="942192"/>
        <a:ext cx="1377939" cy="551175"/>
      </dsp:txXfrm>
    </dsp:sp>
    <dsp:sp modelId="{236C5FB3-9E0D-47D7-9E51-235979CE5B28}">
      <dsp:nvSpPr>
        <dsp:cNvPr id="0" name=""/>
        <dsp:cNvSpPr/>
      </dsp:nvSpPr>
      <dsp:spPr>
        <a:xfrm>
          <a:off x="2593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11 DE Diplômes d’état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:</a:t>
          </a:r>
          <a:r>
            <a:rPr lang="fr-FR" sz="1100" b="1" kern="1200" dirty="0" smtClean="0">
              <a:solidFill>
                <a:schemeClr val="tx1"/>
              </a:solidFill>
            </a:rPr>
            <a:t> </a:t>
          </a:r>
          <a:r>
            <a:rPr lang="fr-FR" sz="1100" kern="1200" dirty="0" smtClean="0">
              <a:solidFill>
                <a:schemeClr val="tx1"/>
              </a:solidFill>
            </a:rPr>
            <a:t>éducateur de jeunes enfants,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éducateur spécialisé,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infirmier, 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psychomotricien,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manipulateur radio,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orthophoniste,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audioprothésiste,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pédicure-podologue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Etc.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2593" y="1493367"/>
        <a:ext cx="1377939" cy="2854800"/>
      </dsp:txXfrm>
    </dsp:sp>
    <dsp:sp modelId="{1519A761-0E3A-4EF0-8D09-3157C4FCC6F7}">
      <dsp:nvSpPr>
        <dsp:cNvPr id="0" name=""/>
        <dsp:cNvSpPr/>
      </dsp:nvSpPr>
      <dsp:spPr>
        <a:xfrm>
          <a:off x="1573444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Hôtellerie</a:t>
          </a:r>
          <a:endParaRPr lang="fr-FR" sz="1100" kern="1200" dirty="0"/>
        </a:p>
      </dsp:txBody>
      <dsp:txXfrm>
        <a:off x="1573444" y="942192"/>
        <a:ext cx="1377939" cy="551175"/>
      </dsp:txXfrm>
    </dsp:sp>
    <dsp:sp modelId="{6ED51D03-1ADD-4E47-BB52-48EFF965D56E}">
      <dsp:nvSpPr>
        <dsp:cNvPr id="0" name=""/>
        <dsp:cNvSpPr/>
      </dsp:nvSpPr>
      <dsp:spPr>
        <a:xfrm>
          <a:off x="1573444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:</a:t>
          </a:r>
          <a:r>
            <a:rPr lang="fr-FR" sz="1100" b="1" kern="1200" dirty="0" smtClean="0">
              <a:solidFill>
                <a:schemeClr val="tx1"/>
              </a:solidFill>
            </a:rPr>
            <a:t> </a:t>
          </a:r>
          <a:r>
            <a:rPr lang="fr-FR" sz="1100" kern="1200" dirty="0" smtClean="0">
              <a:solidFill>
                <a:schemeClr val="tx1"/>
              </a:solidFill>
            </a:rPr>
            <a:t>management hôtelier,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management international en tourisme et hôtellerie ou hôtellerie-restauration,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management culinaire,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gestion hôtelière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1573444" y="1493367"/>
        <a:ext cx="1377939" cy="2854800"/>
      </dsp:txXfrm>
    </dsp:sp>
    <dsp:sp modelId="{D716B310-AEEF-41B9-862C-BEF7D6D72601}">
      <dsp:nvSpPr>
        <dsp:cNvPr id="0" name=""/>
        <dsp:cNvSpPr/>
      </dsp:nvSpPr>
      <dsp:spPr>
        <a:xfrm>
          <a:off x="3144295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Mode</a:t>
          </a:r>
          <a:endParaRPr lang="fr-FR" sz="1100" kern="1200" dirty="0"/>
        </a:p>
      </dsp:txBody>
      <dsp:txXfrm>
        <a:off x="3144295" y="942192"/>
        <a:ext cx="1377939" cy="551175"/>
      </dsp:txXfrm>
    </dsp:sp>
    <dsp:sp modelId="{40A95937-E4BB-403F-8456-C1FAE0BC21AB}">
      <dsp:nvSpPr>
        <dsp:cNvPr id="0" name=""/>
        <dsp:cNvSpPr/>
      </dsp:nvSpPr>
      <dsp:spPr>
        <a:xfrm>
          <a:off x="3144295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concepteur-créateur,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designer textile,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styliste-modéliste,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management et marketing de la mode et du luxe,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etc.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3144295" y="1493367"/>
        <a:ext cx="1377939" cy="2854800"/>
      </dsp:txXfrm>
    </dsp:sp>
    <dsp:sp modelId="{BAB65860-29A1-43EC-BBD2-517F68EFC6B1}">
      <dsp:nvSpPr>
        <dsp:cNvPr id="0" name=""/>
        <dsp:cNvSpPr/>
      </dsp:nvSpPr>
      <dsp:spPr>
        <a:xfrm>
          <a:off x="4715146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Autres</a:t>
          </a:r>
          <a:endParaRPr lang="fr-FR" sz="1100" kern="1200" dirty="0"/>
        </a:p>
      </dsp:txBody>
      <dsp:txXfrm>
        <a:off x="4715146" y="942192"/>
        <a:ext cx="1377939" cy="551175"/>
      </dsp:txXfrm>
    </dsp:sp>
    <dsp:sp modelId="{F1757651-CAC0-40BF-950C-A50DFDB50D85}">
      <dsp:nvSpPr>
        <dsp:cNvPr id="0" name=""/>
        <dsp:cNvSpPr/>
      </dsp:nvSpPr>
      <dsp:spPr>
        <a:xfrm>
          <a:off x="4715146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solidFill>
                <a:schemeClr val="tx1"/>
              </a:solidFill>
            </a:rPr>
            <a:t>Notariat, </a:t>
          </a:r>
          <a:endParaRPr lang="fr-FR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solidFill>
                <a:schemeClr val="tx1"/>
              </a:solidFill>
            </a:rPr>
            <a:t>Architecture d’intérieur,</a:t>
          </a:r>
          <a:endParaRPr lang="fr-FR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solidFill>
                <a:schemeClr val="tx1"/>
              </a:solidFill>
            </a:rPr>
            <a:t>Image et son, webdesign, jeu vidéo, etc. </a:t>
          </a:r>
          <a:endParaRPr lang="fr-FR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solidFill>
                <a:schemeClr val="tx1"/>
              </a:solidFill>
            </a:rPr>
            <a:t>Diplôme de comptabilité et de gestion</a:t>
          </a:r>
          <a:endParaRPr lang="fr-FR" sz="1100" b="0" kern="1200" dirty="0">
            <a:solidFill>
              <a:schemeClr val="tx1"/>
            </a:solidFill>
          </a:endParaRPr>
        </a:p>
      </dsp:txBody>
      <dsp:txXfrm>
        <a:off x="4715146" y="1493367"/>
        <a:ext cx="1377939" cy="2854800"/>
      </dsp:txXfrm>
    </dsp:sp>
    <dsp:sp modelId="{EF795AF5-A133-4722-8F68-7E735D27C804}">
      <dsp:nvSpPr>
        <dsp:cNvPr id="0" name=""/>
        <dsp:cNvSpPr/>
      </dsp:nvSpPr>
      <dsp:spPr>
        <a:xfrm>
          <a:off x="6285997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chemeClr val="bg1"/>
              </a:solidFill>
            </a:rPr>
            <a:t>Spectacle vivant (Arts dramatiques, danse, musique…) </a:t>
          </a:r>
          <a:endParaRPr lang="fr-FR" sz="1100" b="0" kern="1200" dirty="0"/>
        </a:p>
      </dsp:txBody>
      <dsp:txXfrm>
        <a:off x="6285997" y="942192"/>
        <a:ext cx="1377939" cy="551175"/>
      </dsp:txXfrm>
    </dsp:sp>
    <dsp:sp modelId="{51B7E919-A43B-42B4-BF59-8141832E1507}">
      <dsp:nvSpPr>
        <dsp:cNvPr id="0" name=""/>
        <dsp:cNvSpPr/>
      </dsp:nvSpPr>
      <dsp:spPr>
        <a:xfrm>
          <a:off x="6285997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comédien, acteur, figurant, doublure,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artiste ou professeur de cirque,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enseignant de musique, de danse,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danseur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Etc.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6285997" y="1493367"/>
        <a:ext cx="1377939" cy="2854800"/>
      </dsp:txXfrm>
    </dsp:sp>
    <dsp:sp modelId="{7933CA20-CEE8-4230-83ED-A38208BA8920}">
      <dsp:nvSpPr>
        <dsp:cNvPr id="0" name=""/>
        <dsp:cNvSpPr/>
      </dsp:nvSpPr>
      <dsp:spPr>
        <a:xfrm>
          <a:off x="7856848" y="942192"/>
          <a:ext cx="1377939" cy="55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>
              <a:solidFill>
                <a:schemeClr val="bg1"/>
              </a:solidFill>
            </a:rPr>
            <a:t>Communication</a:t>
          </a:r>
          <a:endParaRPr lang="fr-FR" sz="1200" b="0" kern="1200" dirty="0"/>
        </a:p>
      </dsp:txBody>
      <dsp:txXfrm>
        <a:off x="7856848" y="942192"/>
        <a:ext cx="1377939" cy="551175"/>
      </dsp:txXfrm>
    </dsp:sp>
    <dsp:sp modelId="{CBFD4648-BF6D-4C86-B9D6-534D1BFFB0A9}">
      <dsp:nvSpPr>
        <dsp:cNvPr id="0" name=""/>
        <dsp:cNvSpPr/>
      </dsp:nvSpPr>
      <dsp:spPr>
        <a:xfrm>
          <a:off x="7856848" y="1493367"/>
          <a:ext cx="13779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attaché de presse,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 chargé de relations publiques,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responsable de la communication interne/externe, </a:t>
          </a:r>
          <a:endParaRPr lang="fr-FR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chemeClr val="tx1"/>
              </a:solidFill>
            </a:rPr>
            <a:t>etc.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7856848" y="1493367"/>
        <a:ext cx="137793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BAC49572-5098-4FC4-AF0C-4155D5E78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88AA88ED-9106-452F-A16C-BA63DCB68E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42A3-90E2-478A-BA2C-6CC385EA1380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CA1C77C-B810-49D7-A7A2-0F7E9D8635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4752286-8EA3-4402-A03D-C0595845B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2C78-D536-4665-BE56-C8F556A05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7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2451-6A58-4377-953A-113910610DCC}" type="datetimeFigureOut">
              <a:rPr lang="fr-FR" noProof="0" smtClean="0"/>
              <a:t>10/01/2023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5BA3-7562-41F3-85A3-5244B451D19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52338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0313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694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9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3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7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77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3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5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1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8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07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531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83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00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9212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Images_Import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0" name="Espace réservé du numéro de diapositive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5" name="Espace réservé du numéro de diapositive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c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fr-FR" noProof="0" dirty="0"/>
              <a:t>TITRE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Adresse électronique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 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’image 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8" name="Espace réservé du numéro de diapositive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Content_3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numéro de diapositive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 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  <p:sp>
        <p:nvSpPr>
          <p:cNvPr id="2" name="Espace réservé au titre 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’image 13" descr="Trois personnes assises à la table de pique-nique">
            <a:extLst>
              <a:ext uri="{FF2B5EF4-FFF2-40B4-BE49-F238E27FC236}">
                <a16:creationId xmlns=""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955" y="463639"/>
            <a:ext cx="5035639" cy="1339403"/>
          </a:xfrm>
        </p:spPr>
        <p:txBody>
          <a:bodyPr rtlCol="0"/>
          <a:lstStyle/>
          <a:p>
            <a:pPr rtl="0"/>
            <a:r>
              <a:rPr lang="fr-FR" dirty="0" smtClean="0"/>
              <a:t>Préparer son orientation post bac</a:t>
            </a:r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955" y="5235262"/>
            <a:ext cx="5147567" cy="811370"/>
          </a:xfrm>
        </p:spPr>
        <p:txBody>
          <a:bodyPr rtlCol="0"/>
          <a:lstStyle/>
          <a:p>
            <a:pPr defTabSz="9774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charset="0"/>
              </a:rPr>
              <a:t>Martine JUBAULT et Hélène HAMARD   </a:t>
            </a:r>
            <a:endParaRPr lang="fr-FR" dirty="0">
              <a:latin typeface="Arial" charset="0"/>
            </a:endParaRPr>
          </a:p>
          <a:p>
            <a:pPr defTabSz="9774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Psychologues E.N </a:t>
            </a:r>
          </a:p>
          <a:p>
            <a:pPr defTabSz="9774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Conseillères en orientation scolaire et professionnelle</a:t>
            </a:r>
            <a:endParaRPr lang="fr-FR" dirty="0">
              <a:latin typeface="Arial" charset="0"/>
            </a:endParaRPr>
          </a:p>
          <a:p>
            <a:pPr rtl="0"/>
            <a:endParaRPr lang="fr-FR" dirty="0"/>
          </a:p>
        </p:txBody>
      </p:sp>
      <p:grpSp>
        <p:nvGrpSpPr>
          <p:cNvPr id="4" name="Groupe 3" descr="élément décoratif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1" y="6368604"/>
            <a:ext cx="12192000" cy="489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ct val="0"/>
              </a:spcAft>
            </a:pPr>
            <a:r>
              <a:rPr lang="fr-FR" altLang="fr-FR" sz="1200" b="1" dirty="0">
                <a:solidFill>
                  <a:srgbClr val="CA929B"/>
                </a:solidFill>
                <a:cs typeface="Arial" pitchFamily="34" charset="0"/>
              </a:rPr>
              <a:t>Support de présentation pour les informations collectives à destination des </a:t>
            </a:r>
            <a:r>
              <a:rPr lang="fr-FR" altLang="fr-FR" sz="1200" b="1" dirty="0" smtClean="0">
                <a:solidFill>
                  <a:srgbClr val="CA929B"/>
                </a:solidFill>
                <a:cs typeface="Arial" pitchFamily="34" charset="0"/>
              </a:rPr>
              <a:t>parents de </a:t>
            </a:r>
            <a:r>
              <a:rPr lang="fr-FR" altLang="fr-FR" sz="1200" b="1" dirty="0" err="1" smtClean="0">
                <a:solidFill>
                  <a:srgbClr val="CA929B"/>
                </a:solidFill>
                <a:cs typeface="Arial" pitchFamily="34" charset="0"/>
              </a:rPr>
              <a:t>Term</a:t>
            </a:r>
            <a:r>
              <a:rPr lang="fr-FR" altLang="fr-FR" sz="1200" b="1" dirty="0" smtClean="0">
                <a:solidFill>
                  <a:srgbClr val="CA929B"/>
                </a:solidFill>
                <a:cs typeface="Arial" pitchFamily="34" charset="0"/>
              </a:rPr>
              <a:t> du </a:t>
            </a:r>
            <a:r>
              <a:rPr lang="fr-FR" altLang="fr-FR" sz="1200" b="1" dirty="0">
                <a:solidFill>
                  <a:srgbClr val="CA929B"/>
                </a:solidFill>
                <a:cs typeface="Arial" pitchFamily="34" charset="0"/>
              </a:rPr>
              <a:t>lycée </a:t>
            </a:r>
            <a:r>
              <a:rPr lang="fr-FR" altLang="fr-FR" sz="1200" b="1" dirty="0" smtClean="0">
                <a:solidFill>
                  <a:srgbClr val="CA929B"/>
                </a:solidFill>
                <a:cs typeface="Arial" pitchFamily="34" charset="0"/>
              </a:rPr>
              <a:t>V. Hugo </a:t>
            </a:r>
            <a:r>
              <a:rPr lang="fr-FR" altLang="fr-FR" sz="1200" b="1" dirty="0">
                <a:solidFill>
                  <a:srgbClr val="CA929B"/>
                </a:solidFill>
                <a:cs typeface="Arial" pitchFamily="34" charset="0"/>
              </a:rPr>
              <a:t>à </a:t>
            </a:r>
            <a:r>
              <a:rPr lang="fr-FR" altLang="fr-FR" sz="1200" b="1" dirty="0" smtClean="0">
                <a:solidFill>
                  <a:srgbClr val="CA929B"/>
                </a:solidFill>
                <a:cs typeface="Arial" pitchFamily="34" charset="0"/>
              </a:rPr>
              <a:t>Château-Gontier                                                                            </a:t>
            </a:r>
            <a:r>
              <a:rPr lang="fr-FR" altLang="fr-FR" sz="1200" b="1" dirty="0">
                <a:solidFill>
                  <a:srgbClr val="CA929B"/>
                </a:solidFill>
                <a:cs typeface="Arial" pitchFamily="34" charset="0"/>
              </a:rPr>
              <a:t>Année scolaire </a:t>
            </a:r>
            <a:r>
              <a:rPr lang="fr-FR" altLang="fr-FR" sz="1200" b="1" dirty="0" smtClean="0">
                <a:solidFill>
                  <a:srgbClr val="CA929B"/>
                </a:solidFill>
                <a:cs typeface="Arial" pitchFamily="34" charset="0"/>
              </a:rPr>
              <a:t>2022-2023</a:t>
            </a:r>
            <a:endParaRPr lang="fr-FR" altLang="fr-FR" sz="1200" b="1" dirty="0">
              <a:solidFill>
                <a:srgbClr val="CA929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=""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Titre 32">
            <a:extLst>
              <a:ext uri="{FF2B5EF4-FFF2-40B4-BE49-F238E27FC236}">
                <a16:creationId xmlns=""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=""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10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012" y="173240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Grandes écoles – Post Bac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14673762"/>
              </p:ext>
            </p:extLst>
          </p:nvPr>
        </p:nvGraphicFramePr>
        <p:xfrm>
          <a:off x="249907" y="1268786"/>
          <a:ext cx="1167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=""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11</a:t>
            </a:fld>
            <a:endParaRPr lang="fr-FR" sz="1200">
              <a:solidFill>
                <a:schemeClr val="bg1"/>
              </a:solidFill>
            </a:endParaRPr>
          </a:p>
        </p:txBody>
      </p:sp>
      <p:pic>
        <p:nvPicPr>
          <p:cNvPr id="16" name="Espace réservé d’image 15" descr="pile de livres sur le sol">
            <a:extLst>
              <a:ext uri="{FF2B5EF4-FFF2-40B4-BE49-F238E27FC236}">
                <a16:creationId xmlns=""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8418" y="0"/>
            <a:ext cx="4623582" cy="6858000"/>
          </a:xfrm>
        </p:spPr>
      </p:pic>
      <p:sp>
        <p:nvSpPr>
          <p:cNvPr id="17" name="Titr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2" y="403748"/>
            <a:ext cx="11941088" cy="1363600"/>
          </a:xfrm>
        </p:spPr>
        <p:txBody>
          <a:bodyPr rtlCol="0"/>
          <a:lstStyle/>
          <a:p>
            <a:r>
              <a:rPr lang="fr-FR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>ÉTUDES  COURTES</a:t>
            </a: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/>
            </a:r>
            <a:b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</a:b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/>
            </a:r>
            <a:b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</a:b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BTS – BUT – Diplômes d’écoles spécialisées – Licences professionnelles</a:t>
            </a:r>
            <a:r>
              <a:rPr lang="fr-FR" b="1" dirty="0"/>
              <a:t/>
            </a:r>
            <a:br>
              <a:rPr lang="fr-FR" b="1" dirty="0"/>
            </a:br>
            <a:endParaRPr lang="fr-F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83323867"/>
              </p:ext>
            </p:extLst>
          </p:nvPr>
        </p:nvGraphicFramePr>
        <p:xfrm>
          <a:off x="250912" y="1933763"/>
          <a:ext cx="9073392" cy="387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21444657"/>
              </p:ext>
            </p:extLst>
          </p:nvPr>
        </p:nvGraphicFramePr>
        <p:xfrm>
          <a:off x="267285" y="211016"/>
          <a:ext cx="11408899" cy="644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’image 15" descr="garçon devant des piles de bibliothèque">
            <a:extLst>
              <a:ext uri="{FF2B5EF4-FFF2-40B4-BE49-F238E27FC236}">
                <a16:creationId xmlns=""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=""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13</a:t>
            </a:fld>
            <a:endParaRPr lang="fr-FR" sz="120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" y="1689345"/>
            <a:ext cx="7048773" cy="450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548" y="183105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spécialités des BUT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’image 15" descr="garçon devant des piles de bibliothèque">
            <a:extLst>
              <a:ext uri="{FF2B5EF4-FFF2-40B4-BE49-F238E27FC236}">
                <a16:creationId xmlns=""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=""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14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548" y="183105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spécialités des BTS 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000"/>
            <a:ext cx="7917904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groupe d’étudiants jetant leur chapeau de diplômés dans les airs au coucher du soleil">
            <a:extLst>
              <a:ext uri="{FF2B5EF4-FFF2-40B4-BE49-F238E27FC236}">
                <a16:creationId xmlns=""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" name="Groupe 6" descr="élément décoratif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  <p:grpSp>
        <p:nvGrpSpPr>
          <p:cNvPr id="5" name="Groupe 4" descr="élément décoratif">
            <a:extLst>
              <a:ext uri="{FF2B5EF4-FFF2-40B4-BE49-F238E27FC236}">
                <a16:creationId xmlns=""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 13">
              <a:extLst>
                <a:ext uri="{FF2B5EF4-FFF2-40B4-BE49-F238E27FC236}">
                  <a16:creationId xmlns=""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5" name="Ovale 14">
              <a:extLst>
                <a:ext uri="{FF2B5EF4-FFF2-40B4-BE49-F238E27FC236}">
                  <a16:creationId xmlns=""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18" name="Espace réservé du numéro de diapositive 5">
            <a:extLst>
              <a:ext uri="{FF2B5EF4-FFF2-40B4-BE49-F238E27FC236}">
                <a16:creationId xmlns=""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15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87" name="Espace réservé du texte 86">
            <a:extLst>
              <a:ext uri="{FF2B5EF4-FFF2-40B4-BE49-F238E27FC236}">
                <a16:creationId xmlns=""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475" y="907725"/>
            <a:ext cx="7315200" cy="980900"/>
          </a:xfrm>
        </p:spPr>
        <p:txBody>
          <a:bodyPr rtlCol="0"/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Des cursus très spécialisés en 2 à 5 ans, sanctionné par un </a:t>
            </a:r>
            <a:r>
              <a:rPr lang="fr-FR" b="1" dirty="0">
                <a:solidFill>
                  <a:schemeClr val="bg1"/>
                </a:solidFill>
              </a:rPr>
              <a:t>diplôme reconnu ou non par l’État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Parfois accessibles après le bac ou à Bac + 2, 3 ou 4 (écoles de journalisme, de documentation, les formations d’avocat, d’officier de police</a:t>
            </a:r>
            <a:r>
              <a:rPr lang="fr-FR" dirty="0" smtClean="0">
                <a:solidFill>
                  <a:schemeClr val="bg1"/>
                </a:solidFill>
              </a:rPr>
              <a:t>…)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65" name="Connecteur droit 64" descr="élément décoratif">
            <a:extLst>
              <a:ext uri="{FF2B5EF4-FFF2-40B4-BE49-F238E27FC236}">
                <a16:creationId xmlns=""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861862" y="1888625"/>
            <a:ext cx="74980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9475" y="118330"/>
            <a:ext cx="5001260" cy="58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écoles spécialisée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754597" y="287022"/>
            <a:ext cx="2301725" cy="4293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 smtClean="0">
                <a:solidFill>
                  <a:srgbClr val="0070C0"/>
                </a:solidFill>
              </a:rPr>
              <a:t>ZOOM : </a:t>
            </a:r>
            <a:r>
              <a:rPr lang="fr-FR" sz="1200" b="1" dirty="0">
                <a:solidFill>
                  <a:srgbClr val="0070C0"/>
                </a:solidFill>
              </a:rPr>
              <a:t>Bien choisir son école, tout doit être </a:t>
            </a:r>
            <a:r>
              <a:rPr lang="fr-FR" sz="1200" b="1" dirty="0" smtClean="0">
                <a:solidFill>
                  <a:srgbClr val="0070C0"/>
                </a:solidFill>
              </a:rPr>
              <a:t>évalué !</a:t>
            </a:r>
            <a:endParaRPr lang="fr-FR" sz="12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200" i="1" dirty="0" smtClean="0">
                <a:solidFill>
                  <a:srgbClr val="0070C0"/>
                </a:solidFill>
              </a:rPr>
              <a:t>Dans </a:t>
            </a:r>
            <a:r>
              <a:rPr lang="fr-FR" sz="1200" i="1" dirty="0">
                <a:solidFill>
                  <a:srgbClr val="0070C0"/>
                </a:solidFill>
              </a:rPr>
              <a:t>certains secteurs </a:t>
            </a:r>
            <a:r>
              <a:rPr lang="fr-FR" sz="1200" i="1" dirty="0" smtClean="0">
                <a:solidFill>
                  <a:srgbClr val="0070C0"/>
                </a:solidFill>
              </a:rPr>
              <a:t>les écoles sont nombreuses </a:t>
            </a:r>
            <a:r>
              <a:rPr lang="fr-FR" sz="1200" i="1" dirty="0">
                <a:solidFill>
                  <a:srgbClr val="0070C0"/>
                </a:solidFill>
              </a:rPr>
              <a:t>et de qualité inégale</a:t>
            </a:r>
            <a:r>
              <a:rPr lang="fr-FR" sz="1200" i="1" dirty="0" smtClean="0">
                <a:solidFill>
                  <a:srgbClr val="0070C0"/>
                </a:solidFill>
              </a:rPr>
              <a:t>. Il est Impératif de s’assurer </a:t>
            </a:r>
            <a:r>
              <a:rPr lang="fr-FR" sz="1200" i="1" dirty="0">
                <a:solidFill>
                  <a:srgbClr val="0070C0"/>
                </a:solidFill>
              </a:rPr>
              <a:t>du réel intérêt de la formation </a:t>
            </a:r>
            <a:r>
              <a:rPr lang="fr-FR" sz="1200" i="1" dirty="0" smtClean="0">
                <a:solidFill>
                  <a:srgbClr val="0070C0"/>
                </a:solidFill>
              </a:rPr>
              <a:t>visée.</a:t>
            </a:r>
          </a:p>
          <a:p>
            <a:pPr algn="ctr">
              <a:spcAft>
                <a:spcPts val="600"/>
              </a:spcAft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d’ouverture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formation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est-elle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reconnue par </a:t>
            </a: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l’État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>
              <a:spcAft>
                <a:spcPts val="600"/>
              </a:spcAft>
            </a:pPr>
            <a:r>
              <a:rPr lang="fr-FR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 </a:t>
            </a:r>
            <a:r>
              <a:rPr lang="fr-FR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professionnels</a:t>
            </a:r>
            <a:r>
              <a:rPr lang="fr-FR" sz="12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>
              <a:spcAft>
                <a:spcPts val="600"/>
              </a:spcAft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diplôme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délivré est-il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visé ? Certifié au répertoire National des Certifications Professionnelles (RNCP)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>
              <a:spcAft>
                <a:spcPts val="600"/>
              </a:spcAft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montant des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frais de scolarité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fr-FR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</a:t>
            </a:r>
            <a:r>
              <a:rPr lang="fr-FR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équipement </a:t>
            </a:r>
            <a:r>
              <a:rPr lang="fr-FR" sz="12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l’école ?</a:t>
            </a:r>
          </a:p>
          <a:p>
            <a:pPr algn="ctr">
              <a:spcAft>
                <a:spcPts val="600"/>
              </a:spcAft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résultats aux examens ?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taux d’insertion des élèves diplômés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939610056"/>
              </p:ext>
            </p:extLst>
          </p:nvPr>
        </p:nvGraphicFramePr>
        <p:xfrm>
          <a:off x="248110" y="1294228"/>
          <a:ext cx="9237381" cy="52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vue rapprochée de pages d’un livre">
            <a:extLst>
              <a:ext uri="{FF2B5EF4-FFF2-40B4-BE49-F238E27FC236}">
                <a16:creationId xmlns=""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e 22" descr="élément décoratif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" y="433939"/>
            <a:ext cx="10248453" cy="61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’image 9" descr="Livres sur une étagère">
            <a:extLst>
              <a:ext uri="{FF2B5EF4-FFF2-40B4-BE49-F238E27FC236}">
                <a16:creationId xmlns=""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e 22" descr="élément décoratif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2" y="412931"/>
            <a:ext cx="10764531" cy="60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vue rapprochée de pages d’un livre">
            <a:extLst>
              <a:ext uri="{FF2B5EF4-FFF2-40B4-BE49-F238E27FC236}">
                <a16:creationId xmlns=""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e 22" descr="élément décoratif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" y="315000"/>
            <a:ext cx="10008338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’image 9" descr="Livres sur une étagère">
            <a:extLst>
              <a:ext uri="{FF2B5EF4-FFF2-40B4-BE49-F238E27FC236}">
                <a16:creationId xmlns=""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3" name="Groupe 22" descr="élément décoratif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102316" y="5939462"/>
            <a:ext cx="436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Merci de votre attention</a:t>
            </a:r>
            <a:r>
              <a:rPr lang="fr-FR" sz="32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17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affichage arial d’un garçon assis devant son ordinateur portable">
            <a:extLst>
              <a:ext uri="{FF2B5EF4-FFF2-40B4-BE49-F238E27FC236}">
                <a16:creationId xmlns=""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e 10" descr="élément décoratif">
            <a:extLst>
              <a:ext uri="{FF2B5EF4-FFF2-40B4-BE49-F238E27FC236}">
                <a16:creationId xmlns=""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élogramme 9">
              <a:extLst>
                <a:ext uri="{FF2B5EF4-FFF2-40B4-BE49-F238E27FC236}">
                  <a16:creationId xmlns=""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9" name="Parallélogramme 8">
              <a:extLst>
                <a:ext uri="{FF2B5EF4-FFF2-40B4-BE49-F238E27FC236}">
                  <a16:creationId xmlns=""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22" name="Parallélogramme 21">
              <a:extLst>
                <a:ext uri="{FF2B5EF4-FFF2-40B4-BE49-F238E27FC236}">
                  <a16:creationId xmlns=""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2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08226" y="2717803"/>
            <a:ext cx="3131038" cy="336867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algn="ctr">
              <a:defRPr/>
            </a:pPr>
            <a:r>
              <a:rPr lang="fr-FR" sz="1800" b="1" dirty="0"/>
              <a:t>Au Lycée 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Prendre rendez vous à la vie scolaire</a:t>
            </a:r>
          </a:p>
          <a:p>
            <a:pPr rtl="0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21" y="2717803"/>
            <a:ext cx="3304919" cy="336867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algn="ctr">
              <a:defRPr/>
            </a:pPr>
            <a:r>
              <a:rPr lang="fr-FR" sz="1800" b="1" dirty="0"/>
              <a:t> Au CIO Mayenne Sud-Laval</a:t>
            </a:r>
          </a:p>
          <a:p>
            <a:pPr>
              <a:defRPr/>
            </a:pPr>
            <a:endParaRPr lang="fr-FR" sz="1800" dirty="0"/>
          </a:p>
          <a:p>
            <a:pPr algn="ctr">
              <a:defRPr/>
            </a:pPr>
            <a:r>
              <a:rPr lang="fr-FR" sz="1600" dirty="0"/>
              <a:t>22 rue du Docteur Corre</a:t>
            </a:r>
          </a:p>
          <a:p>
            <a:pPr algn="ctr">
              <a:defRPr/>
            </a:pPr>
            <a:r>
              <a:rPr lang="fr-FR" sz="1600" dirty="0"/>
              <a:t>53000 Laval</a:t>
            </a:r>
          </a:p>
          <a:p>
            <a:pPr algn="ctr">
              <a:defRPr/>
            </a:pPr>
            <a:r>
              <a:rPr lang="fr-FR" sz="1600" dirty="0"/>
              <a:t>Tél: 02.43.53.60.22</a:t>
            </a:r>
          </a:p>
          <a:p>
            <a:pPr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Rendez-vous possible sur Château-Gontier</a:t>
            </a:r>
          </a:p>
          <a:p>
            <a:pPr algn="ctr">
              <a:defRPr/>
            </a:pPr>
            <a:r>
              <a:rPr lang="fr-FR" dirty="0"/>
              <a:t>Prendre contact avec le CIO Mayenne Sud</a:t>
            </a:r>
          </a:p>
          <a:p>
            <a:pPr rtl="0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9524"/>
            <a:ext cx="6891564" cy="830997"/>
          </a:xfrm>
        </p:spPr>
        <p:txBody>
          <a:bodyPr rtlCol="0"/>
          <a:lstStyle/>
          <a:p>
            <a:r>
              <a:rPr lang="fr-FR" alt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Accompagnement et Conseil en orientation</a:t>
            </a:r>
            <a:endParaRPr lang="fr-F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Image 15" descr="Macintosh HD:Users:regisgerard:Desktop:ciomayennesudq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97" y="1339802"/>
            <a:ext cx="1077501" cy="10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  <p:pic>
        <p:nvPicPr>
          <p:cNvPr id="18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04" y="1259615"/>
            <a:ext cx="66870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2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’image 19" descr="groupe d’étudiants à une table qui travaillent dans la bibliothèque">
            <a:extLst>
              <a:ext uri="{FF2B5EF4-FFF2-40B4-BE49-F238E27FC236}">
                <a16:creationId xmlns=""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e 2" descr="élément décoratif">
            <a:extLst>
              <a:ext uri="{FF2B5EF4-FFF2-40B4-BE49-F238E27FC236}">
                <a16:creationId xmlns=""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élogramme 32">
              <a:extLst>
                <a:ext uri="{FF2B5EF4-FFF2-40B4-BE49-F238E27FC236}">
                  <a16:creationId xmlns=""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1" name="Titre 30">
            <a:extLst>
              <a:ext uri="{FF2B5EF4-FFF2-40B4-BE49-F238E27FC236}">
                <a16:creationId xmlns=""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4105887"/>
            <a:ext cx="6211389" cy="1168387"/>
          </a:xfrm>
        </p:spPr>
        <p:txBody>
          <a:bodyPr rtlCol="0"/>
          <a:lstStyle/>
          <a:p>
            <a:pPr rtl="0"/>
            <a:r>
              <a:rPr lang="fr-FR" sz="3600" dirty="0" smtClean="0"/>
              <a:t>Des études courtes ou longues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garçon marchant avec un sac de libre et un vélo">
            <a:extLst>
              <a:ext uri="{FF2B5EF4-FFF2-40B4-BE49-F238E27FC236}">
                <a16:creationId xmlns=""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e 10" descr="élément décoratif">
            <a:extLst>
              <a:ext uri="{FF2B5EF4-FFF2-40B4-BE49-F238E27FC236}">
                <a16:creationId xmlns=""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élogramme 9">
              <a:extLst>
                <a:ext uri="{FF2B5EF4-FFF2-40B4-BE49-F238E27FC236}">
                  <a16:creationId xmlns=""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9" name="Parallélogramme 8">
              <a:extLst>
                <a:ext uri="{FF2B5EF4-FFF2-40B4-BE49-F238E27FC236}">
                  <a16:creationId xmlns=""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22" name="Parallélogramme 21">
              <a:extLst>
                <a:ext uri="{FF2B5EF4-FFF2-40B4-BE49-F238E27FC236}">
                  <a16:creationId xmlns=""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5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38" y="4663575"/>
            <a:ext cx="6430801" cy="1139366"/>
          </a:xfrm>
          <a:solidFill>
            <a:schemeClr val="bg1"/>
          </a:solidFill>
        </p:spPr>
        <p:txBody>
          <a:bodyPr rtlCol="0"/>
          <a:lstStyle/>
          <a:p>
            <a:pPr algn="ctr"/>
            <a:r>
              <a:rPr lang="fr-FR" sz="1600" b="1" dirty="0"/>
              <a:t>chaque étudiant construit progressivement son parcours </a:t>
            </a:r>
          </a:p>
          <a:p>
            <a:pPr algn="ctr"/>
            <a:endParaRPr lang="fr-FR" dirty="0">
              <a:solidFill>
                <a:srgbClr val="001400"/>
              </a:solidFill>
            </a:endParaRPr>
          </a:p>
          <a:p>
            <a:pPr algn="ctr"/>
            <a:r>
              <a:rPr lang="fr-FR" dirty="0">
                <a:solidFill>
                  <a:srgbClr val="001400"/>
                </a:solidFill>
              </a:rPr>
              <a:t>enseignement théorique dans un </a:t>
            </a: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temps centré sur l’acquisition de connaissances</a:t>
            </a:r>
          </a:p>
          <a:p>
            <a:pPr algn="ctr"/>
            <a:r>
              <a:rPr lang="fr-FR" dirty="0"/>
              <a:t> et </a:t>
            </a:r>
          </a:p>
          <a:p>
            <a:pPr algn="ctr"/>
            <a:r>
              <a:rPr lang="fr-FR" dirty="0">
                <a:solidFill>
                  <a:srgbClr val="001400"/>
                </a:solidFill>
              </a:rPr>
              <a:t>professionnalisation dans un second temps </a:t>
            </a:r>
          </a:p>
          <a:p>
            <a:pPr rtl="0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2" y="206800"/>
            <a:ext cx="8319910" cy="1363600"/>
          </a:xfrm>
        </p:spPr>
        <p:txBody>
          <a:bodyPr rtlCol="0"/>
          <a:lstStyle/>
          <a:p>
            <a:r>
              <a:rPr lang="fr-FR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>ÉTUDES  LONGUES</a:t>
            </a: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/>
            </a:r>
            <a:b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</a:b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  <a:t/>
            </a:r>
            <a:b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mpact" pitchFamily="34" charset="0"/>
              </a:rPr>
            </a:br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Université, Classes préparatoires aux grandes écoles, Grandes écoles</a:t>
            </a:r>
            <a:endParaRPr lang="fr-F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29441009"/>
              </p:ext>
            </p:extLst>
          </p:nvPr>
        </p:nvGraphicFramePr>
        <p:xfrm>
          <a:off x="250912" y="1627349"/>
          <a:ext cx="8128000" cy="286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 descr="élément décoratif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78656" y="5612004"/>
            <a:ext cx="12192000" cy="27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3200" b="1" i="1" dirty="0" smtClean="0">
                <a:solidFill>
                  <a:schemeClr val="tx1"/>
                </a:solidFill>
              </a:rPr>
              <a:t>Construction progressive du projet personnel et professionnel</a:t>
            </a:r>
            <a:endParaRPr lang="fr-FR" sz="3200" b="1" i="1" dirty="0">
              <a:solidFill>
                <a:schemeClr val="tx1"/>
              </a:solidFill>
            </a:endParaRPr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3" name="Titre 32">
            <a:extLst>
              <a:ext uri="{FF2B5EF4-FFF2-40B4-BE49-F238E27FC236}">
                <a16:creationId xmlns=""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=""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6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548" y="183105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LICENCES Universitaires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66005663"/>
              </p:ext>
            </p:extLst>
          </p:nvPr>
        </p:nvGraphicFramePr>
        <p:xfrm>
          <a:off x="125548" y="890681"/>
          <a:ext cx="7907021" cy="519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69" y="197912"/>
            <a:ext cx="384051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0" y="568115"/>
            <a:ext cx="8516905" cy="5646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6893" y="4641254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études de SANTE - Université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85678" y="1806498"/>
            <a:ext cx="1193181" cy="133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2" y="526582"/>
            <a:ext cx="10027323" cy="56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5018DA92-5FF3-4104-A4AD-2CBC58FC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96118"/>
              </p:ext>
            </p:extLst>
          </p:nvPr>
        </p:nvGraphicFramePr>
        <p:xfrm>
          <a:off x="125548" y="1316473"/>
          <a:ext cx="7253514" cy="505686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17838">
                  <a:extLst>
                    <a:ext uri="{9D8B030D-6E8A-4147-A177-3AD203B41FA5}">
                      <a16:colId xmlns="" xmlns:a16="http://schemas.microsoft.com/office/drawing/2014/main" val="2752061506"/>
                    </a:ext>
                  </a:extLst>
                </a:gridCol>
                <a:gridCol w="2417838">
                  <a:extLst>
                    <a:ext uri="{9D8B030D-6E8A-4147-A177-3AD203B41FA5}">
                      <a16:colId xmlns="" xmlns:a16="http://schemas.microsoft.com/office/drawing/2014/main" val="3057165699"/>
                    </a:ext>
                  </a:extLst>
                </a:gridCol>
                <a:gridCol w="2417838">
                  <a:extLst>
                    <a:ext uri="{9D8B030D-6E8A-4147-A177-3AD203B41FA5}">
                      <a16:colId xmlns="" xmlns:a16="http://schemas.microsoft.com/office/drawing/2014/main" val="932898841"/>
                    </a:ext>
                  </a:extLst>
                </a:gridCol>
              </a:tblGrid>
              <a:tr h="545821">
                <a:tc>
                  <a:txBody>
                    <a:bodyPr/>
                    <a:lstStyle/>
                    <a:p>
                      <a:pPr algn="ctr" rtl="0"/>
                      <a:r>
                        <a:rPr lang="fr-FR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LITTERAIRE</a:t>
                      </a:r>
                      <a:endParaRPr lang="fr-FR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ECONOMIQUE</a:t>
                      </a:r>
                      <a:endParaRPr lang="fr-FR" sz="18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SCIENTIFIQUE</a:t>
                      </a:r>
                      <a:endParaRPr lang="fr-FR" sz="18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6578168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rtl="0"/>
                      <a:r>
                        <a:rPr lang="fr-FR" sz="1400" noProof="0" dirty="0" smtClean="0"/>
                        <a:t>1</a:t>
                      </a:r>
                      <a:r>
                        <a:rPr lang="fr-FR" sz="1400" baseline="30000" noProof="0" dirty="0" smtClean="0"/>
                        <a:t>ère</a:t>
                      </a:r>
                      <a:r>
                        <a:rPr lang="fr-FR" sz="1400" noProof="0" dirty="0" smtClean="0"/>
                        <a:t> année commune avec </a:t>
                      </a:r>
                      <a:r>
                        <a:rPr lang="fr-FR" sz="1400" b="1" noProof="0" dirty="0" smtClean="0"/>
                        <a:t>Lettres</a:t>
                      </a:r>
                      <a:r>
                        <a:rPr lang="fr-FR" sz="1400" noProof="0" dirty="0" smtClean="0"/>
                        <a:t> dite « </a:t>
                      </a:r>
                      <a:r>
                        <a:rPr lang="fr-FR" sz="1400" noProof="0" dirty="0" err="1" smtClean="0"/>
                        <a:t>Hypokhâne</a:t>
                      </a:r>
                      <a:r>
                        <a:rPr lang="fr-FR" sz="1400" noProof="0" dirty="0" smtClean="0"/>
                        <a:t> »</a:t>
                      </a:r>
                    </a:p>
                    <a:p>
                      <a:pPr rtl="0"/>
                      <a:r>
                        <a:rPr lang="fr-FR" sz="1400" noProof="0" dirty="0" smtClean="0"/>
                        <a:t>2</a:t>
                      </a:r>
                      <a:r>
                        <a:rPr lang="fr-FR" sz="1400" baseline="30000" noProof="0" dirty="0" smtClean="0"/>
                        <a:t>ème</a:t>
                      </a:r>
                      <a:r>
                        <a:rPr lang="fr-FR" sz="1400" noProof="0" dirty="0" smtClean="0"/>
                        <a:t> année</a:t>
                      </a:r>
                      <a:r>
                        <a:rPr lang="fr-FR" sz="1400" baseline="0" noProof="0" dirty="0" smtClean="0"/>
                        <a:t> de « Khâgne » avec Lettres ULM ou Lettres Lyon dite A/L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ECG  </a:t>
                      </a:r>
                      <a:r>
                        <a:rPr lang="fr-FR" sz="1400" noProof="0" dirty="0" smtClean="0"/>
                        <a:t>voie Economique, commerciale générale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MPS</a:t>
                      </a:r>
                      <a:r>
                        <a:rPr lang="fr-FR" sz="1400" noProof="0" dirty="0" smtClean="0"/>
                        <a:t>I</a:t>
                      </a:r>
                      <a:r>
                        <a:rPr lang="fr-FR" sz="1400" baseline="0" noProof="0" dirty="0" smtClean="0"/>
                        <a:t> dite « math sup » (mathématiques, physique et sciences de l’ingénieur) vers MP dite « math spé » ou PSI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539862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Lettres et Sciences sociales </a:t>
                      </a:r>
                      <a:r>
                        <a:rPr lang="fr-FR" sz="1400" noProof="0" dirty="0" smtClean="0"/>
                        <a:t>dite B/L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ECT</a:t>
                      </a:r>
                      <a:r>
                        <a:rPr lang="fr-FR" sz="1400" noProof="0" dirty="0" smtClean="0"/>
                        <a:t> voie Economique commerciale technologique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PCSI</a:t>
                      </a:r>
                      <a:r>
                        <a:rPr lang="fr-FR" sz="1400" noProof="0" dirty="0" smtClean="0"/>
                        <a:t> (physique</a:t>
                      </a:r>
                      <a:r>
                        <a:rPr lang="fr-FR" sz="1400" baseline="0" noProof="0" dirty="0" smtClean="0"/>
                        <a:t>, chimie et sciences de l’ingénieur) vers PC ou PSI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435978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rtl="0"/>
                      <a:r>
                        <a:rPr lang="fr-FR" sz="1400" noProof="0" dirty="0" smtClean="0"/>
                        <a:t>Prépa </a:t>
                      </a:r>
                      <a:r>
                        <a:rPr lang="fr-FR" sz="1400" b="1" noProof="0" dirty="0" smtClean="0"/>
                        <a:t>Saint-Cyr Lettres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ENS D1 </a:t>
                      </a:r>
                      <a:r>
                        <a:rPr lang="fr-FR" sz="1400" noProof="0" dirty="0" smtClean="0"/>
                        <a:t>Droit, économie et management  (Rennes)</a:t>
                      </a:r>
                    </a:p>
                    <a:p>
                      <a:pPr rtl="0"/>
                      <a:r>
                        <a:rPr lang="fr-FR" sz="1400" b="1" noProof="0" dirty="0" smtClean="0"/>
                        <a:t>ENS D2 </a:t>
                      </a:r>
                      <a:r>
                        <a:rPr lang="fr-FR" sz="1400" noProof="0" dirty="0" smtClean="0"/>
                        <a:t>Economie er gestion (Paris-Saclay)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PTSI</a:t>
                      </a:r>
                      <a:r>
                        <a:rPr lang="fr-FR" sz="1400" noProof="0" dirty="0" smtClean="0"/>
                        <a:t> (physique</a:t>
                      </a:r>
                      <a:r>
                        <a:rPr lang="fr-FR" sz="1400" baseline="0" noProof="0" dirty="0" smtClean="0"/>
                        <a:t>, technologie et sciences de l’ingénieur) vers PT ou PSI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607519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rtl="0"/>
                      <a:r>
                        <a:rPr lang="fr-FR" sz="1400" noProof="0" dirty="0" smtClean="0"/>
                        <a:t>Prépa</a:t>
                      </a:r>
                      <a:r>
                        <a:rPr lang="fr-FR" sz="1400" baseline="0" noProof="0" dirty="0" smtClean="0"/>
                        <a:t> </a:t>
                      </a:r>
                      <a:r>
                        <a:rPr lang="fr-FR" sz="1400" b="1" baseline="0" noProof="0" dirty="0" smtClean="0"/>
                        <a:t>Chartes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MP2I</a:t>
                      </a:r>
                      <a:r>
                        <a:rPr lang="fr-FR" sz="1400" noProof="0" dirty="0" smtClean="0"/>
                        <a:t> (mathématiques, physique, ingénierie et informatique) vers MPI ou MP ou PSI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03418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rtl="0"/>
                      <a:r>
                        <a:rPr lang="fr-FR" sz="1400" noProof="0" dirty="0" smtClean="0"/>
                        <a:t>Prépa </a:t>
                      </a:r>
                      <a:r>
                        <a:rPr lang="fr-FR" sz="1400" b="1" noProof="0" dirty="0" smtClean="0"/>
                        <a:t>Arts et </a:t>
                      </a:r>
                      <a:r>
                        <a:rPr lang="fr-FR" sz="1400" b="1" noProof="0" dirty="0" err="1" smtClean="0"/>
                        <a:t>Désign</a:t>
                      </a:r>
                      <a:endParaRPr lang="fr-FR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400" b="1" noProof="0" dirty="0" smtClean="0"/>
                        <a:t>BCPST</a:t>
                      </a:r>
                      <a:r>
                        <a:rPr lang="fr-FR" sz="1400" noProof="0" dirty="0" smtClean="0"/>
                        <a:t> (biologie, chimie, physique et sciences de la Terre)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18491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5548" y="183105"/>
            <a:ext cx="5001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CPGE: Classes Préparatoires aux Grandes Ecoles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72" y="183105"/>
            <a:ext cx="2305372" cy="3801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10544" y="5299751"/>
            <a:ext cx="3390068" cy="143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/>
              <a:t>Pour moi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Ma marge de progression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Ma capacité de travail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Ma curiosité intellectuelle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Ma capacité à gérer mon découragement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0544" y="4184730"/>
            <a:ext cx="46172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/>
              <a:t>Objectif</a:t>
            </a:r>
            <a:r>
              <a:rPr lang="fr-FR" sz="1600" b="1" dirty="0" smtClean="0"/>
              <a:t>:  </a:t>
            </a:r>
            <a:r>
              <a:rPr lang="fr-FR" sz="1200" dirty="0" smtClean="0"/>
              <a:t>Préparer </a:t>
            </a:r>
            <a:r>
              <a:rPr lang="fr-FR" sz="1200" dirty="0"/>
              <a:t>des concours d’entrée dans des grandes écoles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26667" y="5417857"/>
            <a:ext cx="26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Ne pas s’autocensurer!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927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2_TF00475556" id="{1773F893-1B64-4C50-B449-C7130E3DEDFD}" vid="{AA1B2606-3863-43D4-81FC-E4C93E7D8F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pédagogique</Template>
  <TotalTime>0</TotalTime>
  <Words>1150</Words>
  <Application>Microsoft Office PowerPoint</Application>
  <PresentationFormat>Grand écran</PresentationFormat>
  <Paragraphs>198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Corbel</vt:lpstr>
      <vt:lpstr>Georgia</vt:lpstr>
      <vt:lpstr>Impact</vt:lpstr>
      <vt:lpstr>Wingdings</vt:lpstr>
      <vt:lpstr>Thème Office</vt:lpstr>
      <vt:lpstr>Préparer son orientation post bac</vt:lpstr>
      <vt:lpstr>Accompagnement et Conseil en orientation</vt:lpstr>
      <vt:lpstr>Présentation PowerPoint</vt:lpstr>
      <vt:lpstr>Des études courtes ou longues ?</vt:lpstr>
      <vt:lpstr>ÉTUDES  LONGUES  Université, Classes préparatoires aux grandes écoles, Grandes écoles</vt:lpstr>
      <vt:lpstr>LOREM IPSUM DOLOR SIT AMET, CONSECTETUER ADIPISCING ELIT. </vt:lpstr>
      <vt:lpstr>Présentation PowerPoint</vt:lpstr>
      <vt:lpstr>Présentation PowerPoint</vt:lpstr>
      <vt:lpstr>Présentation PowerPoint</vt:lpstr>
      <vt:lpstr>LOREM IPSUM DOLOR SIT AMET, CONSECTETUER ADIPISCING ELIT. </vt:lpstr>
      <vt:lpstr>ÉTUDES  COURTES  BTS – BUT – Diplômes d’écoles spécialisées – Licences professionnelles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2022-10-20T13:13:51Z</dcterms:created>
  <dcterms:modified xsi:type="dcterms:W3CDTF">2023-01-10T20:14:07Z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